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slideLayouts/slideLayout20.xml" ContentType="application/vnd.openxmlformats-officedocument.presentationml.slideLayout+xml"/>
  <Override PartName="/ppt/theme/theme3.xml" ContentType="application/vnd.openxmlformats-officedocument.theme+xml"/>
  <Override PartName="/ppt/slideLayouts/slideLayout21.xml" ContentType="application/vnd.openxmlformats-officedocument.presentationml.slideLayout+xml"/>
  <Override PartName="/ppt/theme/theme4.xml" ContentType="application/vnd.openxmlformats-officedocument.theme+xml"/>
  <Override PartName="/ppt/slideLayouts/slideLayout22.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media/image18.jpg" ContentType="image/png"/>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media/image20.jpg" ContentType="image/png"/>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181" r:id="rId4"/>
    <p:sldMasterId id="2147483998" r:id="rId5"/>
    <p:sldMasterId id="2147484006" r:id="rId6"/>
    <p:sldMasterId id="2147483820" r:id="rId7"/>
    <p:sldMasterId id="2147484107" r:id="rId8"/>
  </p:sldMasterIdLst>
  <p:notesMasterIdLst>
    <p:notesMasterId r:id="rId28"/>
  </p:notesMasterIdLst>
  <p:handoutMasterIdLst>
    <p:handoutMasterId r:id="rId29"/>
  </p:handoutMasterIdLst>
  <p:sldIdLst>
    <p:sldId id="726" r:id="rId9"/>
    <p:sldId id="800" r:id="rId10"/>
    <p:sldId id="839" r:id="rId11"/>
    <p:sldId id="790" r:id="rId12"/>
    <p:sldId id="718" r:id="rId13"/>
    <p:sldId id="848" r:id="rId14"/>
    <p:sldId id="842" r:id="rId15"/>
    <p:sldId id="821" r:id="rId16"/>
    <p:sldId id="833" r:id="rId17"/>
    <p:sldId id="841" r:id="rId18"/>
    <p:sldId id="791" r:id="rId19"/>
    <p:sldId id="837" r:id="rId20"/>
    <p:sldId id="843" r:id="rId21"/>
    <p:sldId id="846" r:id="rId22"/>
    <p:sldId id="844" r:id="rId23"/>
    <p:sldId id="840" r:id="rId24"/>
    <p:sldId id="818" r:id="rId25"/>
    <p:sldId id="847" r:id="rId26"/>
    <p:sldId id="777"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Workshop" id="{CDC17A61-C9F3-4A20-840A-9F2C082D8D37}">
          <p14:sldIdLst>
            <p14:sldId id="726"/>
            <p14:sldId id="800"/>
            <p14:sldId id="839"/>
            <p14:sldId id="790"/>
            <p14:sldId id="718"/>
            <p14:sldId id="848"/>
            <p14:sldId id="842"/>
            <p14:sldId id="821"/>
            <p14:sldId id="833"/>
            <p14:sldId id="841"/>
            <p14:sldId id="791"/>
            <p14:sldId id="837"/>
            <p14:sldId id="843"/>
            <p14:sldId id="846"/>
            <p14:sldId id="844"/>
            <p14:sldId id="840"/>
            <p14:sldId id="818"/>
            <p14:sldId id="847"/>
            <p14:sldId id="777"/>
          </p14:sldIdLst>
        </p14:section>
      </p14:sectionLst>
    </p:ext>
    <p:ext uri="{EFAFB233-063F-42B5-8137-9DF3F51BA10A}">
      <p15:sldGuideLst xmlns:p15="http://schemas.microsoft.com/office/powerpoint/2012/main">
        <p15:guide id="1" orient="horz" pos="2183"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7E6E6"/>
    <a:srgbClr val="595959"/>
    <a:srgbClr val="008376"/>
    <a:srgbClr val="47800A"/>
    <a:srgbClr val="008C95"/>
    <a:srgbClr val="4B912A"/>
    <a:srgbClr val="FDFDFD"/>
    <a:srgbClr val="FF5800"/>
    <a:srgbClr val="FC591F"/>
    <a:srgbClr val="B43C1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8F7910B-924F-495E-AF32-417221481FFD}" v="753" dt="2021-05-28T15:34:12.603"/>
  </p1510:revLst>
</p1510:revInfo>
</file>

<file path=ppt/tableStyles.xml><?xml version="1.0" encoding="utf-8"?>
<a:tblStyleLst xmlns:a="http://schemas.openxmlformats.org/drawingml/2006/main" def="{5C22544A-7EE6-4342-B048-85BDC9FD1C3A}">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382" autoAdjust="0"/>
    <p:restoredTop sz="96357" autoAdjust="0"/>
  </p:normalViewPr>
  <p:slideViewPr>
    <p:cSldViewPr snapToGrid="0">
      <p:cViewPr varScale="1">
        <p:scale>
          <a:sx n="107" d="100"/>
          <a:sy n="107" d="100"/>
        </p:scale>
        <p:origin x="144" y="258"/>
      </p:cViewPr>
      <p:guideLst>
        <p:guide orient="horz" pos="2183"/>
        <p:guide pos="384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 Type="http://schemas.openxmlformats.org/officeDocument/2006/relationships/customXml" Target="../customXml/item3.xml"/><Relationship Id="rId21" Type="http://schemas.openxmlformats.org/officeDocument/2006/relationships/slide" Target="slides/slide13.xml"/><Relationship Id="rId34" Type="http://schemas.microsoft.com/office/2015/10/relationships/revisionInfo" Target="revisionInfo.xml"/><Relationship Id="rId7" Type="http://schemas.openxmlformats.org/officeDocument/2006/relationships/slideMaster" Target="slideMasters/slideMaster4.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notesMaster" Target="notesMasters/notesMaster1.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presProps" Target="presProps.xml"/><Relationship Id="rId8" Type="http://schemas.openxmlformats.org/officeDocument/2006/relationships/slideMaster" Target="slideMasters/slideMaster5.xml"/></Relationships>
</file>

<file path=ppt/diagrams/_rels/data2.xml.rels><?xml version="1.0" encoding="UTF-8" standalone="yes"?>
<Relationships xmlns="http://schemas.openxmlformats.org/package/2006/relationships"><Relationship Id="rId8" Type="http://schemas.openxmlformats.org/officeDocument/2006/relationships/image" Target="../media/image34.sv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svg"/><Relationship Id="rId1" Type="http://schemas.openxmlformats.org/officeDocument/2006/relationships/image" Target="../media/image27.png"/><Relationship Id="rId6" Type="http://schemas.openxmlformats.org/officeDocument/2006/relationships/image" Target="../media/image32.svg"/><Relationship Id="rId5" Type="http://schemas.openxmlformats.org/officeDocument/2006/relationships/image" Target="../media/image31.png"/><Relationship Id="rId10" Type="http://schemas.openxmlformats.org/officeDocument/2006/relationships/image" Target="../media/image36.svg"/><Relationship Id="rId4" Type="http://schemas.openxmlformats.org/officeDocument/2006/relationships/image" Target="../media/image30.svg"/><Relationship Id="rId9" Type="http://schemas.openxmlformats.org/officeDocument/2006/relationships/image" Target="../media/image35.png"/></Relationships>
</file>

<file path=ppt/diagrams/_rels/data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svg"/><Relationship Id="rId1" Type="http://schemas.openxmlformats.org/officeDocument/2006/relationships/image" Target="../media/image37.png"/><Relationship Id="rId6" Type="http://schemas.openxmlformats.org/officeDocument/2006/relationships/image" Target="../media/image42.svg"/><Relationship Id="rId5" Type="http://schemas.openxmlformats.org/officeDocument/2006/relationships/image" Target="../media/image41.png"/><Relationship Id="rId4" Type="http://schemas.openxmlformats.org/officeDocument/2006/relationships/image" Target="../media/image40.svg"/></Relationships>
</file>

<file path=ppt/diagrams/_rels/data4.xml.rels><?xml version="1.0" encoding="UTF-8" standalone="yes"?>
<Relationships xmlns="http://schemas.openxmlformats.org/package/2006/relationships"><Relationship Id="rId8" Type="http://schemas.openxmlformats.org/officeDocument/2006/relationships/image" Target="../media/image50.svg"/><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image" Target="../media/image44.svg"/><Relationship Id="rId1" Type="http://schemas.openxmlformats.org/officeDocument/2006/relationships/image" Target="../media/image43.png"/><Relationship Id="rId6" Type="http://schemas.openxmlformats.org/officeDocument/2006/relationships/image" Target="../media/image48.svg"/><Relationship Id="rId5" Type="http://schemas.openxmlformats.org/officeDocument/2006/relationships/image" Target="../media/image47.png"/><Relationship Id="rId10" Type="http://schemas.openxmlformats.org/officeDocument/2006/relationships/image" Target="../media/image52.svg"/><Relationship Id="rId4" Type="http://schemas.openxmlformats.org/officeDocument/2006/relationships/image" Target="../media/image46.svg"/><Relationship Id="rId9" Type="http://schemas.openxmlformats.org/officeDocument/2006/relationships/image" Target="../media/image51.png"/></Relationships>
</file>

<file path=ppt/diagrams/_rels/drawing2.xml.rels><?xml version="1.0" encoding="UTF-8" standalone="yes"?>
<Relationships xmlns="http://schemas.openxmlformats.org/package/2006/relationships"><Relationship Id="rId8" Type="http://schemas.openxmlformats.org/officeDocument/2006/relationships/image" Target="../media/image34.sv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svg"/><Relationship Id="rId1" Type="http://schemas.openxmlformats.org/officeDocument/2006/relationships/image" Target="../media/image27.png"/><Relationship Id="rId6" Type="http://schemas.openxmlformats.org/officeDocument/2006/relationships/image" Target="../media/image32.svg"/><Relationship Id="rId5" Type="http://schemas.openxmlformats.org/officeDocument/2006/relationships/image" Target="../media/image31.png"/><Relationship Id="rId10" Type="http://schemas.openxmlformats.org/officeDocument/2006/relationships/image" Target="../media/image36.svg"/><Relationship Id="rId4" Type="http://schemas.openxmlformats.org/officeDocument/2006/relationships/image" Target="../media/image30.svg"/><Relationship Id="rId9" Type="http://schemas.openxmlformats.org/officeDocument/2006/relationships/image" Target="../media/image35.png"/></Relationships>
</file>

<file path=ppt/diagrams/_rels/drawing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svg"/><Relationship Id="rId1" Type="http://schemas.openxmlformats.org/officeDocument/2006/relationships/image" Target="../media/image37.png"/><Relationship Id="rId6" Type="http://schemas.openxmlformats.org/officeDocument/2006/relationships/image" Target="../media/image42.svg"/><Relationship Id="rId5" Type="http://schemas.openxmlformats.org/officeDocument/2006/relationships/image" Target="../media/image41.png"/><Relationship Id="rId4" Type="http://schemas.openxmlformats.org/officeDocument/2006/relationships/image" Target="../media/image40.svg"/></Relationships>
</file>

<file path=ppt/diagrams/_rels/drawing4.xml.rels><?xml version="1.0" encoding="UTF-8" standalone="yes"?>
<Relationships xmlns="http://schemas.openxmlformats.org/package/2006/relationships"><Relationship Id="rId8" Type="http://schemas.openxmlformats.org/officeDocument/2006/relationships/image" Target="../media/image50.svg"/><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image" Target="../media/image44.svg"/><Relationship Id="rId1" Type="http://schemas.openxmlformats.org/officeDocument/2006/relationships/image" Target="../media/image43.png"/><Relationship Id="rId6" Type="http://schemas.openxmlformats.org/officeDocument/2006/relationships/image" Target="../media/image48.svg"/><Relationship Id="rId5" Type="http://schemas.openxmlformats.org/officeDocument/2006/relationships/image" Target="../media/image47.png"/><Relationship Id="rId10" Type="http://schemas.openxmlformats.org/officeDocument/2006/relationships/image" Target="../media/image52.svg"/><Relationship Id="rId4" Type="http://schemas.openxmlformats.org/officeDocument/2006/relationships/image" Target="../media/image46.svg"/><Relationship Id="rId9" Type="http://schemas.openxmlformats.org/officeDocument/2006/relationships/image" Target="../media/image51.png"/></Relationships>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C8F022C-8C6B-4437-92BC-E4B66A754A0D}" type="doc">
      <dgm:prSet loTypeId="urn:microsoft.com/office/officeart/2005/8/layout/cycle3" loCatId="cycle" qsTypeId="urn:microsoft.com/office/officeart/2005/8/quickstyle/simple2" qsCatId="simple" csTypeId="urn:microsoft.com/office/officeart/2005/8/colors/accent3_2" csCatId="accent3" phldr="1"/>
      <dgm:spPr/>
      <dgm:t>
        <a:bodyPr/>
        <a:lstStyle/>
        <a:p>
          <a:endParaRPr lang="en-US"/>
        </a:p>
      </dgm:t>
    </dgm:pt>
    <dgm:pt modelId="{29E7DE93-5A7C-43AB-9AF0-5A1527A7D23E}">
      <dgm:prSet/>
      <dgm:spPr/>
      <dgm:t>
        <a:bodyPr/>
        <a:lstStyle/>
        <a:p>
          <a:r>
            <a:rPr lang="en-US" dirty="0"/>
            <a:t>DDD</a:t>
          </a:r>
        </a:p>
      </dgm:t>
    </dgm:pt>
    <dgm:pt modelId="{DBC2851B-4212-4A11-80B0-189C56C0376F}" type="parTrans" cxnId="{5F3D4A78-E308-477D-98BF-61EC4ED9EC98}">
      <dgm:prSet/>
      <dgm:spPr/>
      <dgm:t>
        <a:bodyPr/>
        <a:lstStyle/>
        <a:p>
          <a:endParaRPr lang="en-US"/>
        </a:p>
      </dgm:t>
    </dgm:pt>
    <dgm:pt modelId="{EAF581C9-BD29-42F3-9088-2514BBFC8DFD}" type="sibTrans" cxnId="{5F3D4A78-E308-477D-98BF-61EC4ED9EC98}">
      <dgm:prSet/>
      <dgm:spPr/>
      <dgm:t>
        <a:bodyPr/>
        <a:lstStyle/>
        <a:p>
          <a:endParaRPr lang="en-US"/>
        </a:p>
      </dgm:t>
    </dgm:pt>
    <dgm:pt modelId="{19F5AF81-92CE-44FB-BA6B-060D73759BF1}">
      <dgm:prSet/>
      <dgm:spPr/>
      <dgm:t>
        <a:bodyPr/>
        <a:lstStyle/>
        <a:p>
          <a:r>
            <a:rPr lang="en-US" dirty="0" err="1"/>
            <a:t>Domínio</a:t>
          </a:r>
          <a:endParaRPr lang="en-US" dirty="0"/>
        </a:p>
      </dgm:t>
    </dgm:pt>
    <dgm:pt modelId="{6D2E7B92-9B7B-45E4-974E-93E324E64159}" type="parTrans" cxnId="{53CF9FA0-C840-47D8-9178-199E263382B3}">
      <dgm:prSet/>
      <dgm:spPr/>
      <dgm:t>
        <a:bodyPr/>
        <a:lstStyle/>
        <a:p>
          <a:endParaRPr lang="en-US"/>
        </a:p>
      </dgm:t>
    </dgm:pt>
    <dgm:pt modelId="{F1915AAF-097C-490E-86F8-3614A7FA1C3E}" type="sibTrans" cxnId="{53CF9FA0-C840-47D8-9178-199E263382B3}">
      <dgm:prSet/>
      <dgm:spPr/>
      <dgm:t>
        <a:bodyPr/>
        <a:lstStyle/>
        <a:p>
          <a:endParaRPr lang="en-US"/>
        </a:p>
      </dgm:t>
    </dgm:pt>
    <dgm:pt modelId="{C9D17525-B6B0-406D-9252-B33E823EC5C9}">
      <dgm:prSet/>
      <dgm:spPr/>
      <dgm:t>
        <a:bodyPr/>
        <a:lstStyle/>
        <a:p>
          <a:r>
            <a:rPr lang="en-US" dirty="0" err="1"/>
            <a:t>Agregador</a:t>
          </a:r>
          <a:endParaRPr lang="en-US" dirty="0"/>
        </a:p>
      </dgm:t>
    </dgm:pt>
    <dgm:pt modelId="{193F48F4-F020-4968-8C42-7BB577487B63}" type="parTrans" cxnId="{DC21DCEE-5861-4067-9DE4-38DF17FAAAE0}">
      <dgm:prSet/>
      <dgm:spPr/>
      <dgm:t>
        <a:bodyPr/>
        <a:lstStyle/>
        <a:p>
          <a:endParaRPr lang="en-US"/>
        </a:p>
      </dgm:t>
    </dgm:pt>
    <dgm:pt modelId="{9AF3D30E-4DE5-40F0-81DE-6FFCB5EAAA98}" type="sibTrans" cxnId="{DC21DCEE-5861-4067-9DE4-38DF17FAAAE0}">
      <dgm:prSet/>
      <dgm:spPr/>
      <dgm:t>
        <a:bodyPr/>
        <a:lstStyle/>
        <a:p>
          <a:endParaRPr lang="en-US"/>
        </a:p>
      </dgm:t>
    </dgm:pt>
    <dgm:pt modelId="{69BEAD51-9DFE-48EC-AF0F-370779D217FB}">
      <dgm:prSet/>
      <dgm:spPr/>
      <dgm:t>
        <a:bodyPr/>
        <a:lstStyle/>
        <a:p>
          <a:r>
            <a:rPr lang="en-US" dirty="0" err="1"/>
            <a:t>Entidades</a:t>
          </a:r>
          <a:endParaRPr lang="en-US" dirty="0"/>
        </a:p>
      </dgm:t>
    </dgm:pt>
    <dgm:pt modelId="{9FDD5EFE-87DE-4EAB-8BE7-E4B51D97AC09}" type="parTrans" cxnId="{5DCEE211-56C5-455F-862F-23205C88A0C5}">
      <dgm:prSet/>
      <dgm:spPr/>
      <dgm:t>
        <a:bodyPr/>
        <a:lstStyle/>
        <a:p>
          <a:endParaRPr lang="en-US"/>
        </a:p>
      </dgm:t>
    </dgm:pt>
    <dgm:pt modelId="{DB3B7DB1-7B1F-4B19-AB18-1E66F5B2E83C}" type="sibTrans" cxnId="{5DCEE211-56C5-455F-862F-23205C88A0C5}">
      <dgm:prSet/>
      <dgm:spPr/>
      <dgm:t>
        <a:bodyPr/>
        <a:lstStyle/>
        <a:p>
          <a:endParaRPr lang="en-US"/>
        </a:p>
      </dgm:t>
    </dgm:pt>
    <dgm:pt modelId="{D8F799D6-F052-4072-A11C-AD7FBF8F10DD}">
      <dgm:prSet/>
      <dgm:spPr/>
      <dgm:t>
        <a:bodyPr/>
        <a:lstStyle/>
        <a:p>
          <a:r>
            <a:rPr lang="en-US" dirty="0" err="1"/>
            <a:t>Linguagens</a:t>
          </a:r>
          <a:r>
            <a:rPr lang="en-US" dirty="0"/>
            <a:t> de </a:t>
          </a:r>
          <a:r>
            <a:rPr lang="en-US" dirty="0" err="1"/>
            <a:t>Programação</a:t>
          </a:r>
          <a:endParaRPr lang="en-US" dirty="0"/>
        </a:p>
      </dgm:t>
    </dgm:pt>
    <dgm:pt modelId="{E2662491-2CC7-4974-9EC1-DD40D0E68E3D}" type="parTrans" cxnId="{8CAD3F74-29F3-4CD7-80BD-5860AFECEF27}">
      <dgm:prSet/>
      <dgm:spPr/>
      <dgm:t>
        <a:bodyPr/>
        <a:lstStyle/>
        <a:p>
          <a:endParaRPr lang="en-US"/>
        </a:p>
      </dgm:t>
    </dgm:pt>
    <dgm:pt modelId="{13EE76B8-4694-49B4-92AB-F79B26089BCD}" type="sibTrans" cxnId="{8CAD3F74-29F3-4CD7-80BD-5860AFECEF27}">
      <dgm:prSet/>
      <dgm:spPr/>
      <dgm:t>
        <a:bodyPr/>
        <a:lstStyle/>
        <a:p>
          <a:endParaRPr lang="en-US"/>
        </a:p>
      </dgm:t>
    </dgm:pt>
    <dgm:pt modelId="{57631EA6-4BCD-429C-83F9-060AE10126D3}">
      <dgm:prSet/>
      <dgm:spPr/>
      <dgm:t>
        <a:bodyPr/>
        <a:lstStyle/>
        <a:p>
          <a:r>
            <a:rPr lang="en-US" dirty="0"/>
            <a:t>Design Patterns</a:t>
          </a:r>
        </a:p>
      </dgm:t>
    </dgm:pt>
    <dgm:pt modelId="{C5E6AE19-C7F1-4D68-8A99-39471C11957E}" type="parTrans" cxnId="{50C840F4-6C9E-493B-BF67-81A066F7EE0E}">
      <dgm:prSet/>
      <dgm:spPr/>
      <dgm:t>
        <a:bodyPr/>
        <a:lstStyle/>
        <a:p>
          <a:endParaRPr lang="en-US"/>
        </a:p>
      </dgm:t>
    </dgm:pt>
    <dgm:pt modelId="{76D15D9F-F23F-4121-857D-5252F9ABC8D5}" type="sibTrans" cxnId="{50C840F4-6C9E-493B-BF67-81A066F7EE0E}">
      <dgm:prSet/>
      <dgm:spPr/>
      <dgm:t>
        <a:bodyPr/>
        <a:lstStyle/>
        <a:p>
          <a:endParaRPr lang="en-US"/>
        </a:p>
      </dgm:t>
    </dgm:pt>
    <dgm:pt modelId="{5472FBC2-D574-4366-BB30-BF9061E13F41}">
      <dgm:prSet/>
      <dgm:spPr/>
      <dgm:t>
        <a:bodyPr/>
        <a:lstStyle/>
        <a:p>
          <a:r>
            <a:rPr lang="en-US" dirty="0"/>
            <a:t>DevOps</a:t>
          </a:r>
        </a:p>
      </dgm:t>
    </dgm:pt>
    <dgm:pt modelId="{80644B29-5FCF-4F23-873D-608D4AD233B1}" type="parTrans" cxnId="{C2327D03-1693-4A3B-B4A2-09DBCA6BDCEF}">
      <dgm:prSet/>
      <dgm:spPr/>
      <dgm:t>
        <a:bodyPr/>
        <a:lstStyle/>
        <a:p>
          <a:endParaRPr lang="en-US"/>
        </a:p>
      </dgm:t>
    </dgm:pt>
    <dgm:pt modelId="{C960F155-6AE8-4F19-B45B-39B674FBD386}" type="sibTrans" cxnId="{C2327D03-1693-4A3B-B4A2-09DBCA6BDCEF}">
      <dgm:prSet/>
      <dgm:spPr/>
      <dgm:t>
        <a:bodyPr/>
        <a:lstStyle/>
        <a:p>
          <a:endParaRPr lang="en-US"/>
        </a:p>
      </dgm:t>
    </dgm:pt>
    <dgm:pt modelId="{FDCA6A73-789F-448A-9282-8E20B38A42F3}">
      <dgm:prSet/>
      <dgm:spPr/>
      <dgm:t>
        <a:bodyPr/>
        <a:lstStyle/>
        <a:p>
          <a:r>
            <a:rPr lang="en-US" dirty="0" err="1"/>
            <a:t>Infraestrutura</a:t>
          </a:r>
          <a:endParaRPr lang="en-US" dirty="0"/>
        </a:p>
      </dgm:t>
    </dgm:pt>
    <dgm:pt modelId="{589279B0-0B3A-4DAF-9D16-3092B0888A20}" type="parTrans" cxnId="{77A5B057-D25E-4F17-B327-739FC10BA231}">
      <dgm:prSet/>
      <dgm:spPr/>
      <dgm:t>
        <a:bodyPr/>
        <a:lstStyle/>
        <a:p>
          <a:endParaRPr lang="en-US"/>
        </a:p>
      </dgm:t>
    </dgm:pt>
    <dgm:pt modelId="{F7CE3FC6-69A7-417D-B8D0-5DDD9288D668}" type="sibTrans" cxnId="{77A5B057-D25E-4F17-B327-739FC10BA231}">
      <dgm:prSet/>
      <dgm:spPr/>
      <dgm:t>
        <a:bodyPr/>
        <a:lstStyle/>
        <a:p>
          <a:endParaRPr lang="en-US"/>
        </a:p>
      </dgm:t>
    </dgm:pt>
    <dgm:pt modelId="{A1C076FA-FDE4-4BA1-A35B-4AD97694CA1C}">
      <dgm:prSet/>
      <dgm:spPr/>
      <dgm:t>
        <a:bodyPr/>
        <a:lstStyle/>
        <a:p>
          <a:r>
            <a:rPr lang="en-US" dirty="0"/>
            <a:t>Boas </a:t>
          </a:r>
          <a:r>
            <a:rPr lang="en-US" dirty="0" err="1"/>
            <a:t>práticas</a:t>
          </a:r>
          <a:endParaRPr lang="en-US" dirty="0"/>
        </a:p>
      </dgm:t>
    </dgm:pt>
    <dgm:pt modelId="{4CA605F6-47F9-4C55-8B6F-A00E3DA787D3}" type="parTrans" cxnId="{BA7FC619-9CBB-4915-BBD9-4520FCE85634}">
      <dgm:prSet/>
      <dgm:spPr/>
      <dgm:t>
        <a:bodyPr/>
        <a:lstStyle/>
        <a:p>
          <a:endParaRPr lang="en-US"/>
        </a:p>
      </dgm:t>
    </dgm:pt>
    <dgm:pt modelId="{AD755AC0-CBD5-4791-B662-65183469EB14}" type="sibTrans" cxnId="{BA7FC619-9CBB-4915-BBD9-4520FCE85634}">
      <dgm:prSet/>
      <dgm:spPr/>
      <dgm:t>
        <a:bodyPr/>
        <a:lstStyle/>
        <a:p>
          <a:endParaRPr lang="en-US"/>
        </a:p>
      </dgm:t>
    </dgm:pt>
    <dgm:pt modelId="{25C4F82B-8F58-481E-99B7-E8B24EAF490F}">
      <dgm:prSet/>
      <dgm:spPr/>
      <dgm:t>
        <a:bodyPr/>
        <a:lstStyle/>
        <a:p>
          <a:r>
            <a:rPr lang="en-US" dirty="0"/>
            <a:t>Auto-</a:t>
          </a:r>
          <a:r>
            <a:rPr lang="en-US" dirty="0" err="1"/>
            <a:t>escalabilidade</a:t>
          </a:r>
          <a:endParaRPr lang="en-US" dirty="0"/>
        </a:p>
      </dgm:t>
    </dgm:pt>
    <dgm:pt modelId="{E6A7698A-7048-4978-934C-6B46A06B9E0F}" type="parTrans" cxnId="{9E169ABC-5470-40C1-97B5-5EC72789584C}">
      <dgm:prSet/>
      <dgm:spPr/>
      <dgm:t>
        <a:bodyPr/>
        <a:lstStyle/>
        <a:p>
          <a:endParaRPr lang="en-US"/>
        </a:p>
      </dgm:t>
    </dgm:pt>
    <dgm:pt modelId="{5A0ACBAB-1452-420B-9197-C71C8F436E67}" type="sibTrans" cxnId="{9E169ABC-5470-40C1-97B5-5EC72789584C}">
      <dgm:prSet/>
      <dgm:spPr/>
      <dgm:t>
        <a:bodyPr/>
        <a:lstStyle/>
        <a:p>
          <a:endParaRPr lang="en-US"/>
        </a:p>
      </dgm:t>
    </dgm:pt>
    <dgm:pt modelId="{570BD20E-B070-4FD3-843C-035F94E75625}">
      <dgm:prSet/>
      <dgm:spPr/>
      <dgm:t>
        <a:bodyPr/>
        <a:lstStyle/>
        <a:p>
          <a:r>
            <a:rPr lang="en-US" dirty="0"/>
            <a:t>Performance</a:t>
          </a:r>
        </a:p>
      </dgm:t>
    </dgm:pt>
    <dgm:pt modelId="{14C52EBA-C8C8-46F5-8B19-99A59904D866}" type="parTrans" cxnId="{8F9BF1E6-D9A3-41B4-8A99-EEE802970261}">
      <dgm:prSet/>
      <dgm:spPr/>
      <dgm:t>
        <a:bodyPr/>
        <a:lstStyle/>
        <a:p>
          <a:endParaRPr lang="en-US"/>
        </a:p>
      </dgm:t>
    </dgm:pt>
    <dgm:pt modelId="{87AB5215-6B20-4754-8138-85620D476D15}" type="sibTrans" cxnId="{8F9BF1E6-D9A3-41B4-8A99-EEE802970261}">
      <dgm:prSet/>
      <dgm:spPr/>
      <dgm:t>
        <a:bodyPr/>
        <a:lstStyle/>
        <a:p>
          <a:endParaRPr lang="en-US"/>
        </a:p>
      </dgm:t>
    </dgm:pt>
    <dgm:pt modelId="{A472DA96-B058-4661-8C46-C1DC01BD7995}" type="pres">
      <dgm:prSet presAssocID="{5C8F022C-8C6B-4437-92BC-E4B66A754A0D}" presName="Name0" presStyleCnt="0">
        <dgm:presLayoutVars>
          <dgm:dir/>
          <dgm:resizeHandles val="exact"/>
        </dgm:presLayoutVars>
      </dgm:prSet>
      <dgm:spPr/>
    </dgm:pt>
    <dgm:pt modelId="{6CA8CAFE-C8B0-4D6B-8DD3-ADF550750AAB}" type="pres">
      <dgm:prSet presAssocID="{5C8F022C-8C6B-4437-92BC-E4B66A754A0D}" presName="cycle" presStyleCnt="0"/>
      <dgm:spPr/>
    </dgm:pt>
    <dgm:pt modelId="{EA42E986-276F-4BA8-B839-FE2110D4434C}" type="pres">
      <dgm:prSet presAssocID="{29E7DE93-5A7C-43AB-9AF0-5A1527A7D23E}" presName="nodeFirstNode" presStyleLbl="node1" presStyleIdx="0" presStyleCnt="11">
        <dgm:presLayoutVars>
          <dgm:bulletEnabled val="1"/>
        </dgm:presLayoutVars>
      </dgm:prSet>
      <dgm:spPr/>
    </dgm:pt>
    <dgm:pt modelId="{98D0985C-828D-484A-A26D-A64A22A164D5}" type="pres">
      <dgm:prSet presAssocID="{EAF581C9-BD29-42F3-9088-2514BBFC8DFD}" presName="sibTransFirstNode" presStyleLbl="bgShp" presStyleIdx="0" presStyleCnt="1" custLinFactNeighborX="-1767" custLinFactNeighborY="2316"/>
      <dgm:spPr/>
    </dgm:pt>
    <dgm:pt modelId="{CCEEC7D0-67BB-4641-B039-F336EE5B6A91}" type="pres">
      <dgm:prSet presAssocID="{19F5AF81-92CE-44FB-BA6B-060D73759BF1}" presName="nodeFollowingNodes" presStyleLbl="node1" presStyleIdx="1" presStyleCnt="11">
        <dgm:presLayoutVars>
          <dgm:bulletEnabled val="1"/>
        </dgm:presLayoutVars>
      </dgm:prSet>
      <dgm:spPr/>
    </dgm:pt>
    <dgm:pt modelId="{00A75A14-5FAF-49EA-9DBD-36C9A8383B7F}" type="pres">
      <dgm:prSet presAssocID="{C9D17525-B6B0-406D-9252-B33E823EC5C9}" presName="nodeFollowingNodes" presStyleLbl="node1" presStyleIdx="2" presStyleCnt="11">
        <dgm:presLayoutVars>
          <dgm:bulletEnabled val="1"/>
        </dgm:presLayoutVars>
      </dgm:prSet>
      <dgm:spPr/>
    </dgm:pt>
    <dgm:pt modelId="{CDF237C3-932A-400D-9841-0495FDFB6A3A}" type="pres">
      <dgm:prSet presAssocID="{69BEAD51-9DFE-48EC-AF0F-370779D217FB}" presName="nodeFollowingNodes" presStyleLbl="node1" presStyleIdx="3" presStyleCnt="11">
        <dgm:presLayoutVars>
          <dgm:bulletEnabled val="1"/>
        </dgm:presLayoutVars>
      </dgm:prSet>
      <dgm:spPr/>
    </dgm:pt>
    <dgm:pt modelId="{F8FC6419-2459-40FE-A28C-ECDAEE6A095B}" type="pres">
      <dgm:prSet presAssocID="{D8F799D6-F052-4072-A11C-AD7FBF8F10DD}" presName="nodeFollowingNodes" presStyleLbl="node1" presStyleIdx="4" presStyleCnt="11">
        <dgm:presLayoutVars>
          <dgm:bulletEnabled val="1"/>
        </dgm:presLayoutVars>
      </dgm:prSet>
      <dgm:spPr/>
    </dgm:pt>
    <dgm:pt modelId="{7257F8F8-31C6-40BB-A2D1-F61A9961BA0A}" type="pres">
      <dgm:prSet presAssocID="{57631EA6-4BCD-429C-83F9-060AE10126D3}" presName="nodeFollowingNodes" presStyleLbl="node1" presStyleIdx="5" presStyleCnt="11">
        <dgm:presLayoutVars>
          <dgm:bulletEnabled val="1"/>
        </dgm:presLayoutVars>
      </dgm:prSet>
      <dgm:spPr/>
    </dgm:pt>
    <dgm:pt modelId="{D1B02961-A9FD-4A91-A069-5DC47F11FF7E}" type="pres">
      <dgm:prSet presAssocID="{5472FBC2-D574-4366-BB30-BF9061E13F41}" presName="nodeFollowingNodes" presStyleLbl="node1" presStyleIdx="6" presStyleCnt="11">
        <dgm:presLayoutVars>
          <dgm:bulletEnabled val="1"/>
        </dgm:presLayoutVars>
      </dgm:prSet>
      <dgm:spPr/>
    </dgm:pt>
    <dgm:pt modelId="{7FCBB828-DD7C-4541-98F7-129D5CC85BD0}" type="pres">
      <dgm:prSet presAssocID="{FDCA6A73-789F-448A-9282-8E20B38A42F3}" presName="nodeFollowingNodes" presStyleLbl="node1" presStyleIdx="7" presStyleCnt="11">
        <dgm:presLayoutVars>
          <dgm:bulletEnabled val="1"/>
        </dgm:presLayoutVars>
      </dgm:prSet>
      <dgm:spPr/>
    </dgm:pt>
    <dgm:pt modelId="{28DA6802-AD04-42F1-AF93-8A6AF9712C34}" type="pres">
      <dgm:prSet presAssocID="{A1C076FA-FDE4-4BA1-A35B-4AD97694CA1C}" presName="nodeFollowingNodes" presStyleLbl="node1" presStyleIdx="8" presStyleCnt="11">
        <dgm:presLayoutVars>
          <dgm:bulletEnabled val="1"/>
        </dgm:presLayoutVars>
      </dgm:prSet>
      <dgm:spPr/>
    </dgm:pt>
    <dgm:pt modelId="{14676CFD-71E2-4D6D-AFE9-451CCE77335D}" type="pres">
      <dgm:prSet presAssocID="{25C4F82B-8F58-481E-99B7-E8B24EAF490F}" presName="nodeFollowingNodes" presStyleLbl="node1" presStyleIdx="9" presStyleCnt="11">
        <dgm:presLayoutVars>
          <dgm:bulletEnabled val="1"/>
        </dgm:presLayoutVars>
      </dgm:prSet>
      <dgm:spPr/>
    </dgm:pt>
    <dgm:pt modelId="{38A79DF0-A9DB-4091-8693-28F37E87CF2F}" type="pres">
      <dgm:prSet presAssocID="{570BD20E-B070-4FD3-843C-035F94E75625}" presName="nodeFollowingNodes" presStyleLbl="node1" presStyleIdx="10" presStyleCnt="11">
        <dgm:presLayoutVars>
          <dgm:bulletEnabled val="1"/>
        </dgm:presLayoutVars>
      </dgm:prSet>
      <dgm:spPr/>
    </dgm:pt>
  </dgm:ptLst>
  <dgm:cxnLst>
    <dgm:cxn modelId="{C2327D03-1693-4A3B-B4A2-09DBCA6BDCEF}" srcId="{5C8F022C-8C6B-4437-92BC-E4B66A754A0D}" destId="{5472FBC2-D574-4366-BB30-BF9061E13F41}" srcOrd="6" destOrd="0" parTransId="{80644B29-5FCF-4F23-873D-608D4AD233B1}" sibTransId="{C960F155-6AE8-4F19-B45B-39B674FBD386}"/>
    <dgm:cxn modelId="{1A13EB03-B9D0-40FC-A5B0-55F6C9657662}" type="presOf" srcId="{25C4F82B-8F58-481E-99B7-E8B24EAF490F}" destId="{14676CFD-71E2-4D6D-AFE9-451CCE77335D}" srcOrd="0" destOrd="0" presId="urn:microsoft.com/office/officeart/2005/8/layout/cycle3"/>
    <dgm:cxn modelId="{5DCEE211-56C5-455F-862F-23205C88A0C5}" srcId="{5C8F022C-8C6B-4437-92BC-E4B66A754A0D}" destId="{69BEAD51-9DFE-48EC-AF0F-370779D217FB}" srcOrd="3" destOrd="0" parTransId="{9FDD5EFE-87DE-4EAB-8BE7-E4B51D97AC09}" sibTransId="{DB3B7DB1-7B1F-4B19-AB18-1E66F5B2E83C}"/>
    <dgm:cxn modelId="{63C7EC14-499B-4A21-B092-41D64B0D9536}" type="presOf" srcId="{C9D17525-B6B0-406D-9252-B33E823EC5C9}" destId="{00A75A14-5FAF-49EA-9DBD-36C9A8383B7F}" srcOrd="0" destOrd="0" presId="urn:microsoft.com/office/officeart/2005/8/layout/cycle3"/>
    <dgm:cxn modelId="{BA7FC619-9CBB-4915-BBD9-4520FCE85634}" srcId="{5C8F022C-8C6B-4437-92BC-E4B66A754A0D}" destId="{A1C076FA-FDE4-4BA1-A35B-4AD97694CA1C}" srcOrd="8" destOrd="0" parTransId="{4CA605F6-47F9-4C55-8B6F-A00E3DA787D3}" sibTransId="{AD755AC0-CBD5-4791-B662-65183469EB14}"/>
    <dgm:cxn modelId="{ECC45F2F-1166-4A2C-BBAB-3278ACE896B8}" type="presOf" srcId="{5C8F022C-8C6B-4437-92BC-E4B66A754A0D}" destId="{A472DA96-B058-4661-8C46-C1DC01BD7995}" srcOrd="0" destOrd="0" presId="urn:microsoft.com/office/officeart/2005/8/layout/cycle3"/>
    <dgm:cxn modelId="{8CAD3F74-29F3-4CD7-80BD-5860AFECEF27}" srcId="{5C8F022C-8C6B-4437-92BC-E4B66A754A0D}" destId="{D8F799D6-F052-4072-A11C-AD7FBF8F10DD}" srcOrd="4" destOrd="0" parTransId="{E2662491-2CC7-4974-9EC1-DD40D0E68E3D}" sibTransId="{13EE76B8-4694-49B4-92AB-F79B26089BCD}"/>
    <dgm:cxn modelId="{77A5B057-D25E-4F17-B327-739FC10BA231}" srcId="{5C8F022C-8C6B-4437-92BC-E4B66A754A0D}" destId="{FDCA6A73-789F-448A-9282-8E20B38A42F3}" srcOrd="7" destOrd="0" parTransId="{589279B0-0B3A-4DAF-9D16-3092B0888A20}" sibTransId="{F7CE3FC6-69A7-417D-B8D0-5DDD9288D668}"/>
    <dgm:cxn modelId="{5F3D4A78-E308-477D-98BF-61EC4ED9EC98}" srcId="{5C8F022C-8C6B-4437-92BC-E4B66A754A0D}" destId="{29E7DE93-5A7C-43AB-9AF0-5A1527A7D23E}" srcOrd="0" destOrd="0" parTransId="{DBC2851B-4212-4A11-80B0-189C56C0376F}" sibTransId="{EAF581C9-BD29-42F3-9088-2514BBFC8DFD}"/>
    <dgm:cxn modelId="{82F9B178-9C82-4A23-BDA5-A0DC1D387CF8}" type="presOf" srcId="{570BD20E-B070-4FD3-843C-035F94E75625}" destId="{38A79DF0-A9DB-4091-8693-28F37E87CF2F}" srcOrd="0" destOrd="0" presId="urn:microsoft.com/office/officeart/2005/8/layout/cycle3"/>
    <dgm:cxn modelId="{CC40DD5A-06FE-4072-AFEF-84B7965ADDCA}" type="presOf" srcId="{D8F799D6-F052-4072-A11C-AD7FBF8F10DD}" destId="{F8FC6419-2459-40FE-A28C-ECDAEE6A095B}" srcOrd="0" destOrd="0" presId="urn:microsoft.com/office/officeart/2005/8/layout/cycle3"/>
    <dgm:cxn modelId="{3C852482-A826-48AD-B447-7E0C90FE4D9D}" type="presOf" srcId="{69BEAD51-9DFE-48EC-AF0F-370779D217FB}" destId="{CDF237C3-932A-400D-9841-0495FDFB6A3A}" srcOrd="0" destOrd="0" presId="urn:microsoft.com/office/officeart/2005/8/layout/cycle3"/>
    <dgm:cxn modelId="{2516A38A-AA75-4DAF-A59B-BCEF3C1EAF46}" type="presOf" srcId="{FDCA6A73-789F-448A-9282-8E20B38A42F3}" destId="{7FCBB828-DD7C-4541-98F7-129D5CC85BD0}" srcOrd="0" destOrd="0" presId="urn:microsoft.com/office/officeart/2005/8/layout/cycle3"/>
    <dgm:cxn modelId="{27E68A9A-4DFB-44B4-BD5D-78AD6774CFE1}" type="presOf" srcId="{EAF581C9-BD29-42F3-9088-2514BBFC8DFD}" destId="{98D0985C-828D-484A-A26D-A64A22A164D5}" srcOrd="0" destOrd="0" presId="urn:microsoft.com/office/officeart/2005/8/layout/cycle3"/>
    <dgm:cxn modelId="{53CF9FA0-C840-47D8-9178-199E263382B3}" srcId="{5C8F022C-8C6B-4437-92BC-E4B66A754A0D}" destId="{19F5AF81-92CE-44FB-BA6B-060D73759BF1}" srcOrd="1" destOrd="0" parTransId="{6D2E7B92-9B7B-45E4-974E-93E324E64159}" sibTransId="{F1915AAF-097C-490E-86F8-3614A7FA1C3E}"/>
    <dgm:cxn modelId="{101FA7A8-0B19-4F4A-8A94-2AB3B6C8B1F1}" type="presOf" srcId="{29E7DE93-5A7C-43AB-9AF0-5A1527A7D23E}" destId="{EA42E986-276F-4BA8-B839-FE2110D4434C}" srcOrd="0" destOrd="0" presId="urn:microsoft.com/office/officeart/2005/8/layout/cycle3"/>
    <dgm:cxn modelId="{0E5AA3A9-1868-4379-AE8C-0C5AE99ACFF4}" type="presOf" srcId="{19F5AF81-92CE-44FB-BA6B-060D73759BF1}" destId="{CCEEC7D0-67BB-4641-B039-F336EE5B6A91}" srcOrd="0" destOrd="0" presId="urn:microsoft.com/office/officeart/2005/8/layout/cycle3"/>
    <dgm:cxn modelId="{9E169ABC-5470-40C1-97B5-5EC72789584C}" srcId="{5C8F022C-8C6B-4437-92BC-E4B66A754A0D}" destId="{25C4F82B-8F58-481E-99B7-E8B24EAF490F}" srcOrd="9" destOrd="0" parTransId="{E6A7698A-7048-4978-934C-6B46A06B9E0F}" sibTransId="{5A0ACBAB-1452-420B-9197-C71C8F436E67}"/>
    <dgm:cxn modelId="{F0ABA8C5-B2C9-4722-A9AF-EA0CD68EF174}" type="presOf" srcId="{A1C076FA-FDE4-4BA1-A35B-4AD97694CA1C}" destId="{28DA6802-AD04-42F1-AF93-8A6AF9712C34}" srcOrd="0" destOrd="0" presId="urn:microsoft.com/office/officeart/2005/8/layout/cycle3"/>
    <dgm:cxn modelId="{DDE87CD8-952B-4D70-A2AE-27C6E1B11DE1}" type="presOf" srcId="{57631EA6-4BCD-429C-83F9-060AE10126D3}" destId="{7257F8F8-31C6-40BB-A2D1-F61A9961BA0A}" srcOrd="0" destOrd="0" presId="urn:microsoft.com/office/officeart/2005/8/layout/cycle3"/>
    <dgm:cxn modelId="{8F9BF1E6-D9A3-41B4-8A99-EEE802970261}" srcId="{5C8F022C-8C6B-4437-92BC-E4B66A754A0D}" destId="{570BD20E-B070-4FD3-843C-035F94E75625}" srcOrd="10" destOrd="0" parTransId="{14C52EBA-C8C8-46F5-8B19-99A59904D866}" sibTransId="{87AB5215-6B20-4754-8138-85620D476D15}"/>
    <dgm:cxn modelId="{C30254EE-42E6-4BB2-A71E-44D24EC3829C}" type="presOf" srcId="{5472FBC2-D574-4366-BB30-BF9061E13F41}" destId="{D1B02961-A9FD-4A91-A069-5DC47F11FF7E}" srcOrd="0" destOrd="0" presId="urn:microsoft.com/office/officeart/2005/8/layout/cycle3"/>
    <dgm:cxn modelId="{DC21DCEE-5861-4067-9DE4-38DF17FAAAE0}" srcId="{5C8F022C-8C6B-4437-92BC-E4B66A754A0D}" destId="{C9D17525-B6B0-406D-9252-B33E823EC5C9}" srcOrd="2" destOrd="0" parTransId="{193F48F4-F020-4968-8C42-7BB577487B63}" sibTransId="{9AF3D30E-4DE5-40F0-81DE-6FFCB5EAAA98}"/>
    <dgm:cxn modelId="{50C840F4-6C9E-493B-BF67-81A066F7EE0E}" srcId="{5C8F022C-8C6B-4437-92BC-E4B66A754A0D}" destId="{57631EA6-4BCD-429C-83F9-060AE10126D3}" srcOrd="5" destOrd="0" parTransId="{C5E6AE19-C7F1-4D68-8A99-39471C11957E}" sibTransId="{76D15D9F-F23F-4121-857D-5252F9ABC8D5}"/>
    <dgm:cxn modelId="{E65DD6A4-3822-4FC3-9F44-2EF0DEA34A2B}" type="presParOf" srcId="{A472DA96-B058-4661-8C46-C1DC01BD7995}" destId="{6CA8CAFE-C8B0-4D6B-8DD3-ADF550750AAB}" srcOrd="0" destOrd="0" presId="urn:microsoft.com/office/officeart/2005/8/layout/cycle3"/>
    <dgm:cxn modelId="{43C1DE0A-1B0F-4C91-BD45-44C70ECC5FBD}" type="presParOf" srcId="{6CA8CAFE-C8B0-4D6B-8DD3-ADF550750AAB}" destId="{EA42E986-276F-4BA8-B839-FE2110D4434C}" srcOrd="0" destOrd="0" presId="urn:microsoft.com/office/officeart/2005/8/layout/cycle3"/>
    <dgm:cxn modelId="{969457CD-3446-4B27-AB78-2AD5C8D44176}" type="presParOf" srcId="{6CA8CAFE-C8B0-4D6B-8DD3-ADF550750AAB}" destId="{98D0985C-828D-484A-A26D-A64A22A164D5}" srcOrd="1" destOrd="0" presId="urn:microsoft.com/office/officeart/2005/8/layout/cycle3"/>
    <dgm:cxn modelId="{33CFE283-57CF-4430-A2AF-0F1A789D72B8}" type="presParOf" srcId="{6CA8CAFE-C8B0-4D6B-8DD3-ADF550750AAB}" destId="{CCEEC7D0-67BB-4641-B039-F336EE5B6A91}" srcOrd="2" destOrd="0" presId="urn:microsoft.com/office/officeart/2005/8/layout/cycle3"/>
    <dgm:cxn modelId="{26B9F16E-0370-41DD-ACE2-84069045E3AF}" type="presParOf" srcId="{6CA8CAFE-C8B0-4D6B-8DD3-ADF550750AAB}" destId="{00A75A14-5FAF-49EA-9DBD-36C9A8383B7F}" srcOrd="3" destOrd="0" presId="urn:microsoft.com/office/officeart/2005/8/layout/cycle3"/>
    <dgm:cxn modelId="{D8342EBF-3575-4D5A-8C6E-AB4E9F830EF3}" type="presParOf" srcId="{6CA8CAFE-C8B0-4D6B-8DD3-ADF550750AAB}" destId="{CDF237C3-932A-400D-9841-0495FDFB6A3A}" srcOrd="4" destOrd="0" presId="urn:microsoft.com/office/officeart/2005/8/layout/cycle3"/>
    <dgm:cxn modelId="{1FA5A4CD-8B88-40D6-B6A3-46332523E3EC}" type="presParOf" srcId="{6CA8CAFE-C8B0-4D6B-8DD3-ADF550750AAB}" destId="{F8FC6419-2459-40FE-A28C-ECDAEE6A095B}" srcOrd="5" destOrd="0" presId="urn:microsoft.com/office/officeart/2005/8/layout/cycle3"/>
    <dgm:cxn modelId="{F80D7743-9406-4A94-89A4-198082DEFCC5}" type="presParOf" srcId="{6CA8CAFE-C8B0-4D6B-8DD3-ADF550750AAB}" destId="{7257F8F8-31C6-40BB-A2D1-F61A9961BA0A}" srcOrd="6" destOrd="0" presId="urn:microsoft.com/office/officeart/2005/8/layout/cycle3"/>
    <dgm:cxn modelId="{C24DAC32-8C4F-4B56-A178-61EA3E163B49}" type="presParOf" srcId="{6CA8CAFE-C8B0-4D6B-8DD3-ADF550750AAB}" destId="{D1B02961-A9FD-4A91-A069-5DC47F11FF7E}" srcOrd="7" destOrd="0" presId="urn:microsoft.com/office/officeart/2005/8/layout/cycle3"/>
    <dgm:cxn modelId="{5BFFA127-F1AD-4E0A-AC7C-36C54C09B3C6}" type="presParOf" srcId="{6CA8CAFE-C8B0-4D6B-8DD3-ADF550750AAB}" destId="{7FCBB828-DD7C-4541-98F7-129D5CC85BD0}" srcOrd="8" destOrd="0" presId="urn:microsoft.com/office/officeart/2005/8/layout/cycle3"/>
    <dgm:cxn modelId="{D1DBEC1A-044A-41D6-90DB-4FF798EE9991}" type="presParOf" srcId="{6CA8CAFE-C8B0-4D6B-8DD3-ADF550750AAB}" destId="{28DA6802-AD04-42F1-AF93-8A6AF9712C34}" srcOrd="9" destOrd="0" presId="urn:microsoft.com/office/officeart/2005/8/layout/cycle3"/>
    <dgm:cxn modelId="{BE85FA20-9D5E-4C46-9E1E-3B8F9AA6F8DD}" type="presParOf" srcId="{6CA8CAFE-C8B0-4D6B-8DD3-ADF550750AAB}" destId="{14676CFD-71E2-4D6D-AFE9-451CCE77335D}" srcOrd="10" destOrd="0" presId="urn:microsoft.com/office/officeart/2005/8/layout/cycle3"/>
    <dgm:cxn modelId="{18B170EE-186C-4BE5-A66C-94C2F5DFE447}" type="presParOf" srcId="{6CA8CAFE-C8B0-4D6B-8DD3-ADF550750AAB}" destId="{38A79DF0-A9DB-4091-8693-28F37E87CF2F}" srcOrd="11" destOrd="0" presId="urn:microsoft.com/office/officeart/2005/8/layout/cycle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E286A4E-2EBA-4AFC-B3D0-8F4536C0A206}" type="doc">
      <dgm:prSet loTypeId="urn:microsoft.com/office/officeart/2018/5/layout/IconLeafLabelList" loCatId="icon" qsTypeId="urn:microsoft.com/office/officeart/2005/8/quickstyle/simple1" qsCatId="simple" csTypeId="urn:microsoft.com/office/officeart/2005/8/colors/accent1_2" csCatId="accent1" phldr="1"/>
      <dgm:spPr/>
      <dgm:t>
        <a:bodyPr/>
        <a:lstStyle/>
        <a:p>
          <a:endParaRPr lang="en-US"/>
        </a:p>
      </dgm:t>
    </dgm:pt>
    <dgm:pt modelId="{DB5C1046-9328-4C81-AD21-EA9D2B8FBE10}">
      <dgm:prSet/>
      <dgm:spPr/>
      <dgm:t>
        <a:bodyPr/>
        <a:lstStyle/>
        <a:p>
          <a:pPr>
            <a:defRPr cap="all"/>
          </a:pPr>
          <a:r>
            <a:rPr lang="en-US" b="0" i="0" dirty="0" err="1"/>
            <a:t>Redução</a:t>
          </a:r>
          <a:r>
            <a:rPr lang="en-US" b="0" i="0" dirty="0"/>
            <a:t> do tempo de </a:t>
          </a:r>
          <a:r>
            <a:rPr lang="en-US" b="0" i="0" dirty="0" err="1"/>
            <a:t>atualização</a:t>
          </a:r>
          <a:r>
            <a:rPr lang="en-US" b="0" i="0" dirty="0"/>
            <a:t> dos </a:t>
          </a:r>
          <a:r>
            <a:rPr lang="en-US" b="0" i="0" dirty="0" err="1"/>
            <a:t>sistemas</a:t>
          </a:r>
          <a:r>
            <a:rPr lang="en-US" b="0" i="0" dirty="0"/>
            <a:t> (</a:t>
          </a:r>
          <a:r>
            <a:rPr lang="en-US" b="0" i="0" dirty="0" err="1"/>
            <a:t>em</a:t>
          </a:r>
          <a:r>
            <a:rPr lang="en-US" b="0" i="0" dirty="0"/>
            <a:t> </a:t>
          </a:r>
          <a:r>
            <a:rPr lang="en-US" b="0" i="0" dirty="0" err="1"/>
            <a:t>relação</a:t>
          </a:r>
          <a:r>
            <a:rPr lang="en-US" b="0" i="0" dirty="0"/>
            <a:t> a </a:t>
          </a:r>
          <a:r>
            <a:rPr lang="en-US" b="0" i="0" dirty="0" err="1"/>
            <a:t>procedimentos</a:t>
          </a:r>
          <a:r>
            <a:rPr lang="en-US" b="0" i="0" dirty="0"/>
            <a:t> </a:t>
          </a:r>
          <a:r>
            <a:rPr lang="en-US" b="0" i="0" dirty="0" err="1"/>
            <a:t>manuais</a:t>
          </a:r>
          <a:r>
            <a:rPr lang="en-US" b="0" i="0" dirty="0"/>
            <a:t>)</a:t>
          </a:r>
          <a:endParaRPr lang="en-US" dirty="0"/>
        </a:p>
      </dgm:t>
    </dgm:pt>
    <dgm:pt modelId="{421E641B-A233-4D2D-9272-4AA8D9C51C3D}" type="parTrans" cxnId="{CEF4358F-4BBE-4839-903B-5A7DE1B88FEA}">
      <dgm:prSet/>
      <dgm:spPr/>
      <dgm:t>
        <a:bodyPr/>
        <a:lstStyle/>
        <a:p>
          <a:endParaRPr lang="en-US"/>
        </a:p>
      </dgm:t>
    </dgm:pt>
    <dgm:pt modelId="{692FA30C-AF91-49BB-B631-9976A604B44F}" type="sibTrans" cxnId="{CEF4358F-4BBE-4839-903B-5A7DE1B88FEA}">
      <dgm:prSet/>
      <dgm:spPr/>
      <dgm:t>
        <a:bodyPr/>
        <a:lstStyle/>
        <a:p>
          <a:endParaRPr lang="en-US"/>
        </a:p>
      </dgm:t>
    </dgm:pt>
    <dgm:pt modelId="{5C7CA35D-B975-4FF3-954A-9E6B5550C706}">
      <dgm:prSet/>
      <dgm:spPr/>
      <dgm:t>
        <a:bodyPr/>
        <a:lstStyle/>
        <a:p>
          <a:pPr>
            <a:defRPr cap="all"/>
          </a:pPr>
          <a:r>
            <a:rPr lang="en-US" b="0" i="0" dirty="0" err="1"/>
            <a:t>Conseguimos</a:t>
          </a:r>
          <a:r>
            <a:rPr lang="en-US" b="0" i="0" dirty="0"/>
            <a:t> </a:t>
          </a:r>
          <a:r>
            <a:rPr lang="en-US" b="0" i="0" dirty="0" err="1"/>
            <a:t>entregar</a:t>
          </a:r>
          <a:r>
            <a:rPr lang="en-US" b="0" i="0" dirty="0"/>
            <a:t> um </a:t>
          </a:r>
          <a:r>
            <a:rPr lang="en-US" b="0" i="0" dirty="0" err="1"/>
            <a:t>produto</a:t>
          </a:r>
          <a:r>
            <a:rPr lang="en-US" b="0" i="0" dirty="0"/>
            <a:t> functional </a:t>
          </a:r>
          <a:r>
            <a:rPr lang="en-US" b="0" i="0" dirty="0" err="1"/>
            <a:t>muito</a:t>
          </a:r>
          <a:r>
            <a:rPr lang="en-US" b="0" i="0" dirty="0"/>
            <a:t> </a:t>
          </a:r>
          <a:r>
            <a:rPr lang="en-US" b="0" i="0" dirty="0" err="1"/>
            <a:t>mais</a:t>
          </a:r>
          <a:r>
            <a:rPr lang="en-US" b="0" i="0" dirty="0"/>
            <a:t> </a:t>
          </a:r>
          <a:r>
            <a:rPr lang="en-US" b="0" i="0" dirty="0" err="1"/>
            <a:t>rápido</a:t>
          </a:r>
          <a:endParaRPr lang="en-US" dirty="0"/>
        </a:p>
      </dgm:t>
    </dgm:pt>
    <dgm:pt modelId="{4BA76578-8872-4E36-A01E-B77A07257B93}" type="parTrans" cxnId="{DA88D690-3FE7-4581-8D5C-5778C4A5ACFD}">
      <dgm:prSet/>
      <dgm:spPr/>
      <dgm:t>
        <a:bodyPr/>
        <a:lstStyle/>
        <a:p>
          <a:endParaRPr lang="en-US"/>
        </a:p>
      </dgm:t>
    </dgm:pt>
    <dgm:pt modelId="{AB288EE5-D4F8-4770-AD73-C52836A63906}" type="sibTrans" cxnId="{DA88D690-3FE7-4581-8D5C-5778C4A5ACFD}">
      <dgm:prSet/>
      <dgm:spPr/>
      <dgm:t>
        <a:bodyPr/>
        <a:lstStyle/>
        <a:p>
          <a:endParaRPr lang="en-US"/>
        </a:p>
      </dgm:t>
    </dgm:pt>
    <dgm:pt modelId="{92956091-9B92-476C-80BA-4D7512632152}">
      <dgm:prSet/>
      <dgm:spPr/>
      <dgm:t>
        <a:bodyPr/>
        <a:lstStyle/>
        <a:p>
          <a:pPr>
            <a:defRPr cap="all"/>
          </a:pPr>
          <a:r>
            <a:rPr lang="en-US" b="0" i="0" dirty="0" err="1"/>
            <a:t>Diminuição</a:t>
          </a:r>
          <a:r>
            <a:rPr lang="en-US" b="0" i="0" dirty="0"/>
            <a:t> </a:t>
          </a:r>
          <a:r>
            <a:rPr lang="en-US" b="0" i="0" dirty="0" err="1"/>
            <a:t>na</a:t>
          </a:r>
          <a:r>
            <a:rPr lang="en-US" b="0" i="0" dirty="0"/>
            <a:t> taxa de </a:t>
          </a:r>
          <a:r>
            <a:rPr lang="en-US" b="0" i="0" dirty="0" err="1"/>
            <a:t>erros</a:t>
          </a:r>
          <a:r>
            <a:rPr lang="en-US" b="0" i="0" dirty="0"/>
            <a:t> </a:t>
          </a:r>
          <a:r>
            <a:rPr lang="en-US" b="0" i="0" dirty="0" err="1"/>
            <a:t>em</a:t>
          </a:r>
          <a:r>
            <a:rPr lang="en-US" b="0" i="0" dirty="0"/>
            <a:t> </a:t>
          </a:r>
          <a:r>
            <a:rPr lang="en-US" b="0" i="0" dirty="0" err="1"/>
            <a:t>novos</a:t>
          </a:r>
          <a:r>
            <a:rPr lang="en-US" b="0" i="0" dirty="0"/>
            <a:t> releases</a:t>
          </a:r>
          <a:endParaRPr lang="en-US" dirty="0"/>
        </a:p>
      </dgm:t>
    </dgm:pt>
    <dgm:pt modelId="{F6F5E9CA-F182-4D42-9579-192A24EA1419}" type="parTrans" cxnId="{1268441F-EC6F-4133-94B8-DA7D1CBC284A}">
      <dgm:prSet/>
      <dgm:spPr/>
      <dgm:t>
        <a:bodyPr/>
        <a:lstStyle/>
        <a:p>
          <a:endParaRPr lang="en-US"/>
        </a:p>
      </dgm:t>
    </dgm:pt>
    <dgm:pt modelId="{916EF341-1ED8-4270-988A-D5D35A152DA7}" type="sibTrans" cxnId="{1268441F-EC6F-4133-94B8-DA7D1CBC284A}">
      <dgm:prSet/>
      <dgm:spPr/>
      <dgm:t>
        <a:bodyPr/>
        <a:lstStyle/>
        <a:p>
          <a:endParaRPr lang="en-US"/>
        </a:p>
      </dgm:t>
    </dgm:pt>
    <dgm:pt modelId="{93C88E35-D4B6-4545-9376-3567B504EA64}">
      <dgm:prSet/>
      <dgm:spPr/>
      <dgm:t>
        <a:bodyPr/>
        <a:lstStyle/>
        <a:p>
          <a:pPr>
            <a:defRPr cap="all"/>
          </a:pPr>
          <a:r>
            <a:rPr lang="en-US" b="0" i="0" dirty="0" err="1"/>
            <a:t>Redução</a:t>
          </a:r>
          <a:r>
            <a:rPr lang="en-US" b="0" i="0" dirty="0"/>
            <a:t> no tempo de </a:t>
          </a:r>
          <a:r>
            <a:rPr lang="en-US" b="0" i="0" dirty="0" err="1"/>
            <a:t>entrega</a:t>
          </a:r>
          <a:r>
            <a:rPr lang="en-US" b="0" i="0" dirty="0"/>
            <a:t> de </a:t>
          </a:r>
          <a:r>
            <a:rPr lang="en-US" b="0" i="0" dirty="0" err="1"/>
            <a:t>correções</a:t>
          </a:r>
          <a:r>
            <a:rPr lang="en-US" b="0" i="0" dirty="0"/>
            <a:t> e </a:t>
          </a:r>
          <a:r>
            <a:rPr lang="en-US" b="0" i="0" dirty="0" err="1"/>
            <a:t>novas</a:t>
          </a:r>
          <a:r>
            <a:rPr lang="en-US" b="0" i="0" dirty="0"/>
            <a:t> </a:t>
          </a:r>
          <a:r>
            <a:rPr lang="en-US" b="0" i="0" dirty="0" err="1"/>
            <a:t>funcionalidades</a:t>
          </a:r>
          <a:endParaRPr lang="en-US" dirty="0"/>
        </a:p>
      </dgm:t>
    </dgm:pt>
    <dgm:pt modelId="{978D7BA7-709A-4323-A2E6-F80DC7E52EB3}" type="parTrans" cxnId="{A7F28FFE-471B-48A0-B0C4-4C62F49E644D}">
      <dgm:prSet/>
      <dgm:spPr/>
      <dgm:t>
        <a:bodyPr/>
        <a:lstStyle/>
        <a:p>
          <a:endParaRPr lang="en-US"/>
        </a:p>
      </dgm:t>
    </dgm:pt>
    <dgm:pt modelId="{54550693-F666-4F0D-A0C1-2702A274A47D}" type="sibTrans" cxnId="{A7F28FFE-471B-48A0-B0C4-4C62F49E644D}">
      <dgm:prSet/>
      <dgm:spPr/>
      <dgm:t>
        <a:bodyPr/>
        <a:lstStyle/>
        <a:p>
          <a:endParaRPr lang="en-US"/>
        </a:p>
      </dgm:t>
    </dgm:pt>
    <dgm:pt modelId="{6A4D070E-4A96-4853-A9A9-D6321709920C}">
      <dgm:prSet/>
      <dgm:spPr/>
      <dgm:t>
        <a:bodyPr/>
        <a:lstStyle/>
        <a:p>
          <a:pPr>
            <a:defRPr cap="all"/>
          </a:pPr>
          <a:r>
            <a:rPr lang="en-US" b="0" i="0" dirty="0" err="1"/>
            <a:t>Melhora</a:t>
          </a:r>
          <a:r>
            <a:rPr lang="en-US" b="0" i="0" dirty="0"/>
            <a:t> no tempo de rollback </a:t>
          </a:r>
          <a:r>
            <a:rPr lang="en-US" b="0" i="0" dirty="0" err="1"/>
            <a:t>em</a:t>
          </a:r>
          <a:r>
            <a:rPr lang="en-US" b="0" i="0" dirty="0"/>
            <a:t> </a:t>
          </a:r>
          <a:r>
            <a:rPr lang="en-US" b="0" i="0" dirty="0" err="1"/>
            <a:t>processos</a:t>
          </a:r>
          <a:r>
            <a:rPr lang="en-US" b="0" i="0" dirty="0"/>
            <a:t> de </a:t>
          </a:r>
          <a:r>
            <a:rPr lang="en-US" b="0" i="0" dirty="0" err="1"/>
            <a:t>atualização</a:t>
          </a:r>
          <a:endParaRPr lang="en-US" dirty="0"/>
        </a:p>
      </dgm:t>
    </dgm:pt>
    <dgm:pt modelId="{A2ACC136-A13E-491F-952F-B7BD21F55E58}" type="parTrans" cxnId="{E39045A4-7B92-42E8-B4DA-CC001A705F19}">
      <dgm:prSet/>
      <dgm:spPr/>
      <dgm:t>
        <a:bodyPr/>
        <a:lstStyle/>
        <a:p>
          <a:endParaRPr lang="en-US"/>
        </a:p>
      </dgm:t>
    </dgm:pt>
    <dgm:pt modelId="{68D4945D-92D7-4C85-8B89-3876CDC91887}" type="sibTrans" cxnId="{E39045A4-7B92-42E8-B4DA-CC001A705F19}">
      <dgm:prSet/>
      <dgm:spPr/>
      <dgm:t>
        <a:bodyPr/>
        <a:lstStyle/>
        <a:p>
          <a:endParaRPr lang="en-US"/>
        </a:p>
      </dgm:t>
    </dgm:pt>
    <dgm:pt modelId="{B4B000A1-5ADA-4C0A-959F-E8957FE37DE1}" type="pres">
      <dgm:prSet presAssocID="{8E286A4E-2EBA-4AFC-B3D0-8F4536C0A206}" presName="root" presStyleCnt="0">
        <dgm:presLayoutVars>
          <dgm:dir/>
          <dgm:resizeHandles val="exact"/>
        </dgm:presLayoutVars>
      </dgm:prSet>
      <dgm:spPr/>
    </dgm:pt>
    <dgm:pt modelId="{FFDE0043-B090-4DD6-9407-CC0415544A06}" type="pres">
      <dgm:prSet presAssocID="{DB5C1046-9328-4C81-AD21-EA9D2B8FBE10}" presName="compNode" presStyleCnt="0"/>
      <dgm:spPr/>
    </dgm:pt>
    <dgm:pt modelId="{737BCBF6-8613-4F01-8082-0F0AF77D1B78}" type="pres">
      <dgm:prSet presAssocID="{DB5C1046-9328-4C81-AD21-EA9D2B8FBE10}" presName="iconBgRect" presStyleLbl="bgShp" presStyleIdx="0" presStyleCnt="5"/>
      <dgm:spPr>
        <a:prstGeom prst="round2DiagRect">
          <a:avLst>
            <a:gd name="adj1" fmla="val 29727"/>
            <a:gd name="adj2" fmla="val 0"/>
          </a:avLst>
        </a:prstGeom>
      </dgm:spPr>
    </dgm:pt>
    <dgm:pt modelId="{464DAE1C-CE34-4B9A-A504-1E89008C4A03}" type="pres">
      <dgm:prSet presAssocID="{DB5C1046-9328-4C81-AD21-EA9D2B8FBE10}"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topwatch"/>
        </a:ext>
      </dgm:extLst>
    </dgm:pt>
    <dgm:pt modelId="{B589F294-979E-483F-A83C-BA9C3DA415D4}" type="pres">
      <dgm:prSet presAssocID="{DB5C1046-9328-4C81-AD21-EA9D2B8FBE10}" presName="spaceRect" presStyleCnt="0"/>
      <dgm:spPr/>
    </dgm:pt>
    <dgm:pt modelId="{151FD428-E8DA-4CA3-8C54-8014C19C58DE}" type="pres">
      <dgm:prSet presAssocID="{DB5C1046-9328-4C81-AD21-EA9D2B8FBE10}" presName="textRect" presStyleLbl="revTx" presStyleIdx="0" presStyleCnt="5">
        <dgm:presLayoutVars>
          <dgm:chMax val="1"/>
          <dgm:chPref val="1"/>
        </dgm:presLayoutVars>
      </dgm:prSet>
      <dgm:spPr/>
    </dgm:pt>
    <dgm:pt modelId="{C43DD8A5-2917-4986-AD10-6AB1AF86AA43}" type="pres">
      <dgm:prSet presAssocID="{692FA30C-AF91-49BB-B631-9976A604B44F}" presName="sibTrans" presStyleCnt="0"/>
      <dgm:spPr/>
    </dgm:pt>
    <dgm:pt modelId="{E05F75E6-D583-4DF3-8370-77F88444EA59}" type="pres">
      <dgm:prSet presAssocID="{5C7CA35D-B975-4FF3-954A-9E6B5550C706}" presName="compNode" presStyleCnt="0"/>
      <dgm:spPr/>
    </dgm:pt>
    <dgm:pt modelId="{2FBD2E5A-40C9-49A7-8A8C-285308037C47}" type="pres">
      <dgm:prSet presAssocID="{5C7CA35D-B975-4FF3-954A-9E6B5550C706}" presName="iconBgRect" presStyleLbl="bgShp" presStyleIdx="1" presStyleCnt="5"/>
      <dgm:spPr>
        <a:prstGeom prst="round2DiagRect">
          <a:avLst>
            <a:gd name="adj1" fmla="val 29727"/>
            <a:gd name="adj2" fmla="val 0"/>
          </a:avLst>
        </a:prstGeom>
      </dgm:spPr>
    </dgm:pt>
    <dgm:pt modelId="{54D995C7-D1D1-4F84-8676-B3CB934338C7}" type="pres">
      <dgm:prSet presAssocID="{5C7CA35D-B975-4FF3-954A-9E6B5550C706}"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Upward trend"/>
        </a:ext>
      </dgm:extLst>
    </dgm:pt>
    <dgm:pt modelId="{C0B10059-CAC1-4CB1-BA6F-64BCEFD55325}" type="pres">
      <dgm:prSet presAssocID="{5C7CA35D-B975-4FF3-954A-9E6B5550C706}" presName="spaceRect" presStyleCnt="0"/>
      <dgm:spPr/>
    </dgm:pt>
    <dgm:pt modelId="{7B8B535F-201F-43E7-A48B-2066A0061CC4}" type="pres">
      <dgm:prSet presAssocID="{5C7CA35D-B975-4FF3-954A-9E6B5550C706}" presName="textRect" presStyleLbl="revTx" presStyleIdx="1" presStyleCnt="5">
        <dgm:presLayoutVars>
          <dgm:chMax val="1"/>
          <dgm:chPref val="1"/>
        </dgm:presLayoutVars>
      </dgm:prSet>
      <dgm:spPr/>
    </dgm:pt>
    <dgm:pt modelId="{8FFC4299-720A-4B01-89AB-33EF0CDA2E22}" type="pres">
      <dgm:prSet presAssocID="{AB288EE5-D4F8-4770-AD73-C52836A63906}" presName="sibTrans" presStyleCnt="0"/>
      <dgm:spPr/>
    </dgm:pt>
    <dgm:pt modelId="{17BB6D81-B23F-4C05-ABAE-5E7BD12653C3}" type="pres">
      <dgm:prSet presAssocID="{92956091-9B92-476C-80BA-4D7512632152}" presName="compNode" presStyleCnt="0"/>
      <dgm:spPr/>
    </dgm:pt>
    <dgm:pt modelId="{1B38E339-DD2A-4AF2-A05C-C02B85729FE6}" type="pres">
      <dgm:prSet presAssocID="{92956091-9B92-476C-80BA-4D7512632152}" presName="iconBgRect" presStyleLbl="bgShp" presStyleIdx="2" presStyleCnt="5"/>
      <dgm:spPr>
        <a:prstGeom prst="round2DiagRect">
          <a:avLst>
            <a:gd name="adj1" fmla="val 29727"/>
            <a:gd name="adj2" fmla="val 0"/>
          </a:avLst>
        </a:prstGeom>
      </dgm:spPr>
    </dgm:pt>
    <dgm:pt modelId="{717F4030-EB41-4449-9278-C6A9758B9AB0}" type="pres">
      <dgm:prSet presAssocID="{92956091-9B92-476C-80BA-4D7512632152}"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ownward trend"/>
        </a:ext>
      </dgm:extLst>
    </dgm:pt>
    <dgm:pt modelId="{18407B09-F662-442C-AC36-7AA54EE3E98D}" type="pres">
      <dgm:prSet presAssocID="{92956091-9B92-476C-80BA-4D7512632152}" presName="spaceRect" presStyleCnt="0"/>
      <dgm:spPr/>
    </dgm:pt>
    <dgm:pt modelId="{712F2FA7-3B53-41F9-8A08-F2F53B674489}" type="pres">
      <dgm:prSet presAssocID="{92956091-9B92-476C-80BA-4D7512632152}" presName="textRect" presStyleLbl="revTx" presStyleIdx="2" presStyleCnt="5">
        <dgm:presLayoutVars>
          <dgm:chMax val="1"/>
          <dgm:chPref val="1"/>
        </dgm:presLayoutVars>
      </dgm:prSet>
      <dgm:spPr/>
    </dgm:pt>
    <dgm:pt modelId="{F8CB0118-EE47-4242-904D-BD912DE59618}" type="pres">
      <dgm:prSet presAssocID="{916EF341-1ED8-4270-988A-D5D35A152DA7}" presName="sibTrans" presStyleCnt="0"/>
      <dgm:spPr/>
    </dgm:pt>
    <dgm:pt modelId="{E767806E-CADE-4244-92BA-8336DA4C4F03}" type="pres">
      <dgm:prSet presAssocID="{93C88E35-D4B6-4545-9376-3567B504EA64}" presName="compNode" presStyleCnt="0"/>
      <dgm:spPr/>
    </dgm:pt>
    <dgm:pt modelId="{1C7DA9D6-075A-4A4F-B7D5-D0C2E9B681F9}" type="pres">
      <dgm:prSet presAssocID="{93C88E35-D4B6-4545-9376-3567B504EA64}" presName="iconBgRect" presStyleLbl="bgShp" presStyleIdx="3" presStyleCnt="5"/>
      <dgm:spPr>
        <a:prstGeom prst="round2DiagRect">
          <a:avLst>
            <a:gd name="adj1" fmla="val 29727"/>
            <a:gd name="adj2" fmla="val 0"/>
          </a:avLst>
        </a:prstGeom>
      </dgm:spPr>
    </dgm:pt>
    <dgm:pt modelId="{100F6581-9696-4409-B07F-895E403C7B38}" type="pres">
      <dgm:prSet presAssocID="{93C88E35-D4B6-4545-9376-3567B504EA64}"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Hourglass"/>
        </a:ext>
      </dgm:extLst>
    </dgm:pt>
    <dgm:pt modelId="{BACE0932-E1F9-4E8C-8AB2-0E10F1358ABF}" type="pres">
      <dgm:prSet presAssocID="{93C88E35-D4B6-4545-9376-3567B504EA64}" presName="spaceRect" presStyleCnt="0"/>
      <dgm:spPr/>
    </dgm:pt>
    <dgm:pt modelId="{9142F244-50C7-4AB8-8A71-FAC1430BCB5F}" type="pres">
      <dgm:prSet presAssocID="{93C88E35-D4B6-4545-9376-3567B504EA64}" presName="textRect" presStyleLbl="revTx" presStyleIdx="3" presStyleCnt="5">
        <dgm:presLayoutVars>
          <dgm:chMax val="1"/>
          <dgm:chPref val="1"/>
        </dgm:presLayoutVars>
      </dgm:prSet>
      <dgm:spPr/>
    </dgm:pt>
    <dgm:pt modelId="{EF60EB26-A84F-48AC-ABE7-0DCDFAB76A91}" type="pres">
      <dgm:prSet presAssocID="{54550693-F666-4F0D-A0C1-2702A274A47D}" presName="sibTrans" presStyleCnt="0"/>
      <dgm:spPr/>
    </dgm:pt>
    <dgm:pt modelId="{590023CF-2E98-46E9-94DB-5F0958D295D9}" type="pres">
      <dgm:prSet presAssocID="{6A4D070E-4A96-4853-A9A9-D6321709920C}" presName="compNode" presStyleCnt="0"/>
      <dgm:spPr/>
    </dgm:pt>
    <dgm:pt modelId="{BF63A8EF-0E3B-41CB-ADEA-67D8289F0346}" type="pres">
      <dgm:prSet presAssocID="{6A4D070E-4A96-4853-A9A9-D6321709920C}" presName="iconBgRect" presStyleLbl="bgShp" presStyleIdx="4" presStyleCnt="5"/>
      <dgm:spPr>
        <a:prstGeom prst="round2DiagRect">
          <a:avLst>
            <a:gd name="adj1" fmla="val 29727"/>
            <a:gd name="adj2" fmla="val 0"/>
          </a:avLst>
        </a:prstGeom>
      </dgm:spPr>
    </dgm:pt>
    <dgm:pt modelId="{FFCEE6FE-35D7-4F8E-BBAA-8C3050543BC0}" type="pres">
      <dgm:prSet presAssocID="{6A4D070E-4A96-4853-A9A9-D6321709920C}"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Medical"/>
        </a:ext>
      </dgm:extLst>
    </dgm:pt>
    <dgm:pt modelId="{CDD84C59-37DD-4110-B94F-2AD6E6E0934B}" type="pres">
      <dgm:prSet presAssocID="{6A4D070E-4A96-4853-A9A9-D6321709920C}" presName="spaceRect" presStyleCnt="0"/>
      <dgm:spPr/>
    </dgm:pt>
    <dgm:pt modelId="{2A8B5BD3-A29B-4196-81AD-494715039D50}" type="pres">
      <dgm:prSet presAssocID="{6A4D070E-4A96-4853-A9A9-D6321709920C}" presName="textRect" presStyleLbl="revTx" presStyleIdx="4" presStyleCnt="5">
        <dgm:presLayoutVars>
          <dgm:chMax val="1"/>
          <dgm:chPref val="1"/>
        </dgm:presLayoutVars>
      </dgm:prSet>
      <dgm:spPr/>
    </dgm:pt>
  </dgm:ptLst>
  <dgm:cxnLst>
    <dgm:cxn modelId="{7204121E-EE12-4A7A-A91A-DCE39C6E9DFC}" type="presOf" srcId="{6A4D070E-4A96-4853-A9A9-D6321709920C}" destId="{2A8B5BD3-A29B-4196-81AD-494715039D50}" srcOrd="0" destOrd="0" presId="urn:microsoft.com/office/officeart/2018/5/layout/IconLeafLabelList"/>
    <dgm:cxn modelId="{1268441F-EC6F-4133-94B8-DA7D1CBC284A}" srcId="{8E286A4E-2EBA-4AFC-B3D0-8F4536C0A206}" destId="{92956091-9B92-476C-80BA-4D7512632152}" srcOrd="2" destOrd="0" parTransId="{F6F5E9CA-F182-4D42-9579-192A24EA1419}" sibTransId="{916EF341-1ED8-4270-988A-D5D35A152DA7}"/>
    <dgm:cxn modelId="{086D4821-A60B-46E1-88D6-E9E427F7C2EB}" type="presOf" srcId="{8E286A4E-2EBA-4AFC-B3D0-8F4536C0A206}" destId="{B4B000A1-5ADA-4C0A-959F-E8957FE37DE1}" srcOrd="0" destOrd="0" presId="urn:microsoft.com/office/officeart/2018/5/layout/IconLeafLabelList"/>
    <dgm:cxn modelId="{5755254E-D2E7-4713-B4C9-F0EDD8BE0512}" type="presOf" srcId="{93C88E35-D4B6-4545-9376-3567B504EA64}" destId="{9142F244-50C7-4AB8-8A71-FAC1430BCB5F}" srcOrd="0" destOrd="0" presId="urn:microsoft.com/office/officeart/2018/5/layout/IconLeafLabelList"/>
    <dgm:cxn modelId="{FE84E275-F333-4469-AE38-F4C4EEB0A8DA}" type="presOf" srcId="{92956091-9B92-476C-80BA-4D7512632152}" destId="{712F2FA7-3B53-41F9-8A08-F2F53B674489}" srcOrd="0" destOrd="0" presId="urn:microsoft.com/office/officeart/2018/5/layout/IconLeafLabelList"/>
    <dgm:cxn modelId="{67E50D84-3020-4317-8C96-0CCB7047B4C6}" type="presOf" srcId="{DB5C1046-9328-4C81-AD21-EA9D2B8FBE10}" destId="{151FD428-E8DA-4CA3-8C54-8014C19C58DE}" srcOrd="0" destOrd="0" presId="urn:microsoft.com/office/officeart/2018/5/layout/IconLeafLabelList"/>
    <dgm:cxn modelId="{CEF4358F-4BBE-4839-903B-5A7DE1B88FEA}" srcId="{8E286A4E-2EBA-4AFC-B3D0-8F4536C0A206}" destId="{DB5C1046-9328-4C81-AD21-EA9D2B8FBE10}" srcOrd="0" destOrd="0" parTransId="{421E641B-A233-4D2D-9272-4AA8D9C51C3D}" sibTransId="{692FA30C-AF91-49BB-B631-9976A604B44F}"/>
    <dgm:cxn modelId="{DA88D690-3FE7-4581-8D5C-5778C4A5ACFD}" srcId="{8E286A4E-2EBA-4AFC-B3D0-8F4536C0A206}" destId="{5C7CA35D-B975-4FF3-954A-9E6B5550C706}" srcOrd="1" destOrd="0" parTransId="{4BA76578-8872-4E36-A01E-B77A07257B93}" sibTransId="{AB288EE5-D4F8-4770-AD73-C52836A63906}"/>
    <dgm:cxn modelId="{E39045A4-7B92-42E8-B4DA-CC001A705F19}" srcId="{8E286A4E-2EBA-4AFC-B3D0-8F4536C0A206}" destId="{6A4D070E-4A96-4853-A9A9-D6321709920C}" srcOrd="4" destOrd="0" parTransId="{A2ACC136-A13E-491F-952F-B7BD21F55E58}" sibTransId="{68D4945D-92D7-4C85-8B89-3876CDC91887}"/>
    <dgm:cxn modelId="{F0F6CEC7-0888-4E96-B992-F708EEE79D5A}" type="presOf" srcId="{5C7CA35D-B975-4FF3-954A-9E6B5550C706}" destId="{7B8B535F-201F-43E7-A48B-2066A0061CC4}" srcOrd="0" destOrd="0" presId="urn:microsoft.com/office/officeart/2018/5/layout/IconLeafLabelList"/>
    <dgm:cxn modelId="{A7F28FFE-471B-48A0-B0C4-4C62F49E644D}" srcId="{8E286A4E-2EBA-4AFC-B3D0-8F4536C0A206}" destId="{93C88E35-D4B6-4545-9376-3567B504EA64}" srcOrd="3" destOrd="0" parTransId="{978D7BA7-709A-4323-A2E6-F80DC7E52EB3}" sibTransId="{54550693-F666-4F0D-A0C1-2702A274A47D}"/>
    <dgm:cxn modelId="{DA99C0E0-CA0D-4065-850F-ACF01A79826D}" type="presParOf" srcId="{B4B000A1-5ADA-4C0A-959F-E8957FE37DE1}" destId="{FFDE0043-B090-4DD6-9407-CC0415544A06}" srcOrd="0" destOrd="0" presId="urn:microsoft.com/office/officeart/2018/5/layout/IconLeafLabelList"/>
    <dgm:cxn modelId="{15749DF6-C700-462B-8FAD-7B53B512F732}" type="presParOf" srcId="{FFDE0043-B090-4DD6-9407-CC0415544A06}" destId="{737BCBF6-8613-4F01-8082-0F0AF77D1B78}" srcOrd="0" destOrd="0" presId="urn:microsoft.com/office/officeart/2018/5/layout/IconLeafLabelList"/>
    <dgm:cxn modelId="{E42C4327-C19D-465F-96EE-4DF858002431}" type="presParOf" srcId="{FFDE0043-B090-4DD6-9407-CC0415544A06}" destId="{464DAE1C-CE34-4B9A-A504-1E89008C4A03}" srcOrd="1" destOrd="0" presId="urn:microsoft.com/office/officeart/2018/5/layout/IconLeafLabelList"/>
    <dgm:cxn modelId="{E33E2E2E-ABB3-4D7F-B452-8851B26B4DFD}" type="presParOf" srcId="{FFDE0043-B090-4DD6-9407-CC0415544A06}" destId="{B589F294-979E-483F-A83C-BA9C3DA415D4}" srcOrd="2" destOrd="0" presId="urn:microsoft.com/office/officeart/2018/5/layout/IconLeafLabelList"/>
    <dgm:cxn modelId="{863E2C61-D9D5-41B8-908C-C5F7F35CDBF8}" type="presParOf" srcId="{FFDE0043-B090-4DD6-9407-CC0415544A06}" destId="{151FD428-E8DA-4CA3-8C54-8014C19C58DE}" srcOrd="3" destOrd="0" presId="urn:microsoft.com/office/officeart/2018/5/layout/IconLeafLabelList"/>
    <dgm:cxn modelId="{3BD791AE-E1E5-43DB-9704-CA15CFCB692A}" type="presParOf" srcId="{B4B000A1-5ADA-4C0A-959F-E8957FE37DE1}" destId="{C43DD8A5-2917-4986-AD10-6AB1AF86AA43}" srcOrd="1" destOrd="0" presId="urn:microsoft.com/office/officeart/2018/5/layout/IconLeafLabelList"/>
    <dgm:cxn modelId="{0280AB45-A16E-4014-BC61-C18FA009A8CA}" type="presParOf" srcId="{B4B000A1-5ADA-4C0A-959F-E8957FE37DE1}" destId="{E05F75E6-D583-4DF3-8370-77F88444EA59}" srcOrd="2" destOrd="0" presId="urn:microsoft.com/office/officeart/2018/5/layout/IconLeafLabelList"/>
    <dgm:cxn modelId="{1FD702BE-30E5-40AB-9CB6-C1DC2FAAA508}" type="presParOf" srcId="{E05F75E6-D583-4DF3-8370-77F88444EA59}" destId="{2FBD2E5A-40C9-49A7-8A8C-285308037C47}" srcOrd="0" destOrd="0" presId="urn:microsoft.com/office/officeart/2018/5/layout/IconLeafLabelList"/>
    <dgm:cxn modelId="{61C17F4B-7AB3-4732-B455-762A0A45E344}" type="presParOf" srcId="{E05F75E6-D583-4DF3-8370-77F88444EA59}" destId="{54D995C7-D1D1-4F84-8676-B3CB934338C7}" srcOrd="1" destOrd="0" presId="urn:microsoft.com/office/officeart/2018/5/layout/IconLeafLabelList"/>
    <dgm:cxn modelId="{992572F2-000D-4360-BF34-179D6075E6D9}" type="presParOf" srcId="{E05F75E6-D583-4DF3-8370-77F88444EA59}" destId="{C0B10059-CAC1-4CB1-BA6F-64BCEFD55325}" srcOrd="2" destOrd="0" presId="urn:microsoft.com/office/officeart/2018/5/layout/IconLeafLabelList"/>
    <dgm:cxn modelId="{B6AF992B-0824-4B1B-8558-F70297717252}" type="presParOf" srcId="{E05F75E6-D583-4DF3-8370-77F88444EA59}" destId="{7B8B535F-201F-43E7-A48B-2066A0061CC4}" srcOrd="3" destOrd="0" presId="urn:microsoft.com/office/officeart/2018/5/layout/IconLeafLabelList"/>
    <dgm:cxn modelId="{008B8EEE-FC91-43DE-B9DE-6FE21074D19F}" type="presParOf" srcId="{B4B000A1-5ADA-4C0A-959F-E8957FE37DE1}" destId="{8FFC4299-720A-4B01-89AB-33EF0CDA2E22}" srcOrd="3" destOrd="0" presId="urn:microsoft.com/office/officeart/2018/5/layout/IconLeafLabelList"/>
    <dgm:cxn modelId="{444699C4-2FFD-48AE-9920-E241D4966025}" type="presParOf" srcId="{B4B000A1-5ADA-4C0A-959F-E8957FE37DE1}" destId="{17BB6D81-B23F-4C05-ABAE-5E7BD12653C3}" srcOrd="4" destOrd="0" presId="urn:microsoft.com/office/officeart/2018/5/layout/IconLeafLabelList"/>
    <dgm:cxn modelId="{49B447D1-D36D-446B-A592-6870A0212729}" type="presParOf" srcId="{17BB6D81-B23F-4C05-ABAE-5E7BD12653C3}" destId="{1B38E339-DD2A-4AF2-A05C-C02B85729FE6}" srcOrd="0" destOrd="0" presId="urn:microsoft.com/office/officeart/2018/5/layout/IconLeafLabelList"/>
    <dgm:cxn modelId="{BBC8057A-4FC4-487D-892B-D18FA13E8FC6}" type="presParOf" srcId="{17BB6D81-B23F-4C05-ABAE-5E7BD12653C3}" destId="{717F4030-EB41-4449-9278-C6A9758B9AB0}" srcOrd="1" destOrd="0" presId="urn:microsoft.com/office/officeart/2018/5/layout/IconLeafLabelList"/>
    <dgm:cxn modelId="{6629A50B-9C5A-4AA8-B407-6708CE403432}" type="presParOf" srcId="{17BB6D81-B23F-4C05-ABAE-5E7BD12653C3}" destId="{18407B09-F662-442C-AC36-7AA54EE3E98D}" srcOrd="2" destOrd="0" presId="urn:microsoft.com/office/officeart/2018/5/layout/IconLeafLabelList"/>
    <dgm:cxn modelId="{8837C5A2-10C3-45F3-A045-A0B62AF19D3E}" type="presParOf" srcId="{17BB6D81-B23F-4C05-ABAE-5E7BD12653C3}" destId="{712F2FA7-3B53-41F9-8A08-F2F53B674489}" srcOrd="3" destOrd="0" presId="urn:microsoft.com/office/officeart/2018/5/layout/IconLeafLabelList"/>
    <dgm:cxn modelId="{1309991A-28EA-44BB-80D0-FC32055378CA}" type="presParOf" srcId="{B4B000A1-5ADA-4C0A-959F-E8957FE37DE1}" destId="{F8CB0118-EE47-4242-904D-BD912DE59618}" srcOrd="5" destOrd="0" presId="urn:microsoft.com/office/officeart/2018/5/layout/IconLeafLabelList"/>
    <dgm:cxn modelId="{BC4DCB88-5CB9-4071-AC7F-752D50D72926}" type="presParOf" srcId="{B4B000A1-5ADA-4C0A-959F-E8957FE37DE1}" destId="{E767806E-CADE-4244-92BA-8336DA4C4F03}" srcOrd="6" destOrd="0" presId="urn:microsoft.com/office/officeart/2018/5/layout/IconLeafLabelList"/>
    <dgm:cxn modelId="{BF11DEA0-0381-467B-9418-6C2E82264D9C}" type="presParOf" srcId="{E767806E-CADE-4244-92BA-8336DA4C4F03}" destId="{1C7DA9D6-075A-4A4F-B7D5-D0C2E9B681F9}" srcOrd="0" destOrd="0" presId="urn:microsoft.com/office/officeart/2018/5/layout/IconLeafLabelList"/>
    <dgm:cxn modelId="{D63FE427-0CA1-47C0-9929-04245684ED79}" type="presParOf" srcId="{E767806E-CADE-4244-92BA-8336DA4C4F03}" destId="{100F6581-9696-4409-B07F-895E403C7B38}" srcOrd="1" destOrd="0" presId="urn:microsoft.com/office/officeart/2018/5/layout/IconLeafLabelList"/>
    <dgm:cxn modelId="{FC401A48-42D7-4656-AAE4-612CEC66EE05}" type="presParOf" srcId="{E767806E-CADE-4244-92BA-8336DA4C4F03}" destId="{BACE0932-E1F9-4E8C-8AB2-0E10F1358ABF}" srcOrd="2" destOrd="0" presId="urn:microsoft.com/office/officeart/2018/5/layout/IconLeafLabelList"/>
    <dgm:cxn modelId="{4ED89FEA-5A1B-4413-BCEF-EFB9052B0BFC}" type="presParOf" srcId="{E767806E-CADE-4244-92BA-8336DA4C4F03}" destId="{9142F244-50C7-4AB8-8A71-FAC1430BCB5F}" srcOrd="3" destOrd="0" presId="urn:microsoft.com/office/officeart/2018/5/layout/IconLeafLabelList"/>
    <dgm:cxn modelId="{A2F6FA84-042D-4E9D-849E-A1A3E7591761}" type="presParOf" srcId="{B4B000A1-5ADA-4C0A-959F-E8957FE37DE1}" destId="{EF60EB26-A84F-48AC-ABE7-0DCDFAB76A91}" srcOrd="7" destOrd="0" presId="urn:microsoft.com/office/officeart/2018/5/layout/IconLeafLabelList"/>
    <dgm:cxn modelId="{69799733-763E-429F-AE41-0A47AFB8D450}" type="presParOf" srcId="{B4B000A1-5ADA-4C0A-959F-E8957FE37DE1}" destId="{590023CF-2E98-46E9-94DB-5F0958D295D9}" srcOrd="8" destOrd="0" presId="urn:microsoft.com/office/officeart/2018/5/layout/IconLeafLabelList"/>
    <dgm:cxn modelId="{8F7EB703-00EC-4280-AE56-1442A9352B0F}" type="presParOf" srcId="{590023CF-2E98-46E9-94DB-5F0958D295D9}" destId="{BF63A8EF-0E3B-41CB-ADEA-67D8289F0346}" srcOrd="0" destOrd="0" presId="urn:microsoft.com/office/officeart/2018/5/layout/IconLeafLabelList"/>
    <dgm:cxn modelId="{B6BFF744-1C31-41F0-B84A-21AC5C79FF9A}" type="presParOf" srcId="{590023CF-2E98-46E9-94DB-5F0958D295D9}" destId="{FFCEE6FE-35D7-4F8E-BBAA-8C3050543BC0}" srcOrd="1" destOrd="0" presId="urn:microsoft.com/office/officeart/2018/5/layout/IconLeafLabelList"/>
    <dgm:cxn modelId="{30362A6D-F352-4863-B3FA-B6B4ACCABBC2}" type="presParOf" srcId="{590023CF-2E98-46E9-94DB-5F0958D295D9}" destId="{CDD84C59-37DD-4110-B94F-2AD6E6E0934B}" srcOrd="2" destOrd="0" presId="urn:microsoft.com/office/officeart/2018/5/layout/IconLeafLabelList"/>
    <dgm:cxn modelId="{336664F8-234A-4C9E-8876-5E37AA873473}" type="presParOf" srcId="{590023CF-2E98-46E9-94DB-5F0958D295D9}" destId="{2A8B5BD3-A29B-4196-81AD-494715039D50}" srcOrd="3" destOrd="0" presId="urn:microsoft.com/office/officeart/2018/5/layout/IconLeaf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00A5FFD-262E-4E1D-AB23-D22DF1A43E0A}" type="doc">
      <dgm:prSet loTypeId="urn:microsoft.com/office/officeart/2018/2/layout/IconVerticalSolidList" loCatId="icon" qsTypeId="urn:microsoft.com/office/officeart/2005/8/quickstyle/simple1" qsCatId="simple" csTypeId="urn:microsoft.com/office/officeart/2005/8/colors/accent3_2" csCatId="accent3" phldr="1"/>
      <dgm:spPr/>
      <dgm:t>
        <a:bodyPr/>
        <a:lstStyle/>
        <a:p>
          <a:endParaRPr lang="en-US"/>
        </a:p>
      </dgm:t>
    </dgm:pt>
    <dgm:pt modelId="{1A537144-D3AA-4BB7-8F17-74565DF04656}">
      <dgm:prSet/>
      <dgm:spPr/>
      <dgm:t>
        <a:bodyPr/>
        <a:lstStyle/>
        <a:p>
          <a:r>
            <a:rPr lang="en-US" b="1" dirty="0" err="1"/>
            <a:t>Eficiência</a:t>
          </a:r>
          <a:r>
            <a:rPr lang="en-US" dirty="0"/>
            <a:t>: </a:t>
          </a:r>
          <a:r>
            <a:rPr lang="en-US" dirty="0" err="1"/>
            <a:t>Deve</a:t>
          </a:r>
          <a:r>
            <a:rPr lang="en-US" dirty="0"/>
            <a:t> </a:t>
          </a:r>
          <a:r>
            <a:rPr lang="en-US" dirty="0" err="1"/>
            <a:t>reduzir</a:t>
          </a:r>
          <a:r>
            <a:rPr lang="en-US" dirty="0"/>
            <a:t> </a:t>
          </a:r>
          <a:r>
            <a:rPr lang="en-US" dirty="0" err="1"/>
            <a:t>os</a:t>
          </a:r>
          <a:r>
            <a:rPr lang="en-US" dirty="0"/>
            <a:t> custos de </a:t>
          </a:r>
          <a:r>
            <a:rPr lang="en-US" dirty="0" err="1"/>
            <a:t>Infraestrutura</a:t>
          </a:r>
          <a:r>
            <a:rPr lang="en-US" dirty="0"/>
            <a:t>, </a:t>
          </a:r>
          <a:r>
            <a:rPr lang="en-US" dirty="0" err="1"/>
            <a:t>comparado</a:t>
          </a:r>
          <a:r>
            <a:rPr lang="en-US" dirty="0"/>
            <a:t> a </a:t>
          </a:r>
          <a:r>
            <a:rPr lang="en-US" dirty="0" err="1"/>
            <a:t>aprovisionamentos</a:t>
          </a:r>
          <a:r>
            <a:rPr lang="en-US" dirty="0"/>
            <a:t> </a:t>
          </a:r>
          <a:r>
            <a:rPr lang="en-US" dirty="0" err="1"/>
            <a:t>nivelados</a:t>
          </a:r>
          <a:r>
            <a:rPr lang="en-US" dirty="0"/>
            <a:t> por </a:t>
          </a:r>
          <a:r>
            <a:rPr lang="en-US" dirty="0" err="1"/>
            <a:t>cima</a:t>
          </a:r>
          <a:r>
            <a:rPr lang="en-US" dirty="0"/>
            <a:t> e </a:t>
          </a:r>
          <a:r>
            <a:rPr lang="en-US" dirty="0" err="1"/>
            <a:t>escala</a:t>
          </a:r>
          <a:r>
            <a:rPr lang="en-US" dirty="0"/>
            <a:t> manual</a:t>
          </a:r>
        </a:p>
      </dgm:t>
    </dgm:pt>
    <dgm:pt modelId="{9CD8D138-16D2-4AC7-839E-93F8B4B0D76B}" type="parTrans" cxnId="{E85FC2E5-518F-420A-9EB9-0FB0B6BB04F0}">
      <dgm:prSet/>
      <dgm:spPr/>
      <dgm:t>
        <a:bodyPr/>
        <a:lstStyle/>
        <a:p>
          <a:endParaRPr lang="en-US"/>
        </a:p>
      </dgm:t>
    </dgm:pt>
    <dgm:pt modelId="{59AD7868-99FE-49E6-ABD8-34AC96B22F93}" type="sibTrans" cxnId="{E85FC2E5-518F-420A-9EB9-0FB0B6BB04F0}">
      <dgm:prSet/>
      <dgm:spPr/>
      <dgm:t>
        <a:bodyPr/>
        <a:lstStyle/>
        <a:p>
          <a:endParaRPr lang="en-US"/>
        </a:p>
      </dgm:t>
    </dgm:pt>
    <dgm:pt modelId="{C6CFA2FA-F00F-48FA-B177-2EF9C30ED624}">
      <dgm:prSet/>
      <dgm:spPr/>
      <dgm:t>
        <a:bodyPr/>
        <a:lstStyle/>
        <a:p>
          <a:r>
            <a:rPr lang="en-US" b="1" dirty="0" err="1"/>
            <a:t>Responsividade</a:t>
          </a:r>
          <a:r>
            <a:rPr lang="en-US" dirty="0"/>
            <a:t>: </a:t>
          </a:r>
          <a:r>
            <a:rPr lang="en-US" dirty="0" err="1"/>
            <a:t>Deve</a:t>
          </a:r>
          <a:r>
            <a:rPr lang="en-US" dirty="0"/>
            <a:t> </a:t>
          </a:r>
          <a:r>
            <a:rPr lang="en-US" dirty="0" err="1"/>
            <a:t>escalar</a:t>
          </a:r>
          <a:r>
            <a:rPr lang="en-US" dirty="0"/>
            <a:t> </a:t>
          </a:r>
          <a:r>
            <a:rPr lang="en-US" dirty="0" err="1"/>
            <a:t>os</a:t>
          </a:r>
          <a:r>
            <a:rPr lang="en-US" dirty="0"/>
            <a:t> </a:t>
          </a:r>
          <a:r>
            <a:rPr lang="en-US" dirty="0" err="1"/>
            <a:t>serviços</a:t>
          </a:r>
          <a:r>
            <a:rPr lang="en-US" dirty="0"/>
            <a:t> </a:t>
          </a:r>
          <a:r>
            <a:rPr lang="en-US" dirty="0" err="1"/>
            <a:t>rápido</a:t>
          </a:r>
          <a:r>
            <a:rPr lang="en-US" dirty="0"/>
            <a:t> o </a:t>
          </a:r>
          <a:r>
            <a:rPr lang="en-US" dirty="0" err="1"/>
            <a:t>suficiente</a:t>
          </a:r>
          <a:r>
            <a:rPr lang="en-US" dirty="0"/>
            <a:t> para </a:t>
          </a:r>
          <a:r>
            <a:rPr lang="en-US" dirty="0" err="1"/>
            <a:t>suportar</a:t>
          </a:r>
          <a:r>
            <a:rPr lang="en-US" dirty="0"/>
            <a:t> um </a:t>
          </a:r>
          <a:r>
            <a:rPr lang="en-US" dirty="0" err="1"/>
            <a:t>aumento</a:t>
          </a:r>
          <a:r>
            <a:rPr lang="en-US" dirty="0"/>
            <a:t> </a:t>
          </a:r>
          <a:r>
            <a:rPr lang="en-US" dirty="0" err="1"/>
            <a:t>repentino</a:t>
          </a:r>
          <a:r>
            <a:rPr lang="en-US" dirty="0"/>
            <a:t> de </a:t>
          </a:r>
          <a:r>
            <a:rPr lang="en-US" dirty="0" err="1"/>
            <a:t>demanda</a:t>
          </a:r>
          <a:endParaRPr lang="en-US" dirty="0"/>
        </a:p>
      </dgm:t>
    </dgm:pt>
    <dgm:pt modelId="{B69CCD0B-EB0E-465F-B158-AE6C0C29ABD5}" type="parTrans" cxnId="{3E8317D0-1910-47AA-9B43-4D2DDAC618DC}">
      <dgm:prSet/>
      <dgm:spPr/>
      <dgm:t>
        <a:bodyPr/>
        <a:lstStyle/>
        <a:p>
          <a:endParaRPr lang="en-US"/>
        </a:p>
      </dgm:t>
    </dgm:pt>
    <dgm:pt modelId="{348A86B4-FF31-4AF0-87BE-21D9DF06CB00}" type="sibTrans" cxnId="{3E8317D0-1910-47AA-9B43-4D2DDAC618DC}">
      <dgm:prSet/>
      <dgm:spPr/>
      <dgm:t>
        <a:bodyPr/>
        <a:lstStyle/>
        <a:p>
          <a:endParaRPr lang="en-US"/>
        </a:p>
      </dgm:t>
    </dgm:pt>
    <dgm:pt modelId="{FB79418D-781C-4BDE-8772-F8B1EE8F2E64}">
      <dgm:prSet/>
      <dgm:spPr/>
      <dgm:t>
        <a:bodyPr/>
        <a:lstStyle/>
        <a:p>
          <a:r>
            <a:rPr lang="en-US" b="1" dirty="0" err="1"/>
            <a:t>Resiliência</a:t>
          </a:r>
          <a:r>
            <a:rPr lang="en-US" dirty="0"/>
            <a:t>: </a:t>
          </a:r>
          <a:r>
            <a:rPr lang="en-US" dirty="0" err="1"/>
            <a:t>Nossos</a:t>
          </a:r>
          <a:r>
            <a:rPr lang="en-US" dirty="0"/>
            <a:t> </a:t>
          </a:r>
          <a:r>
            <a:rPr lang="en-US" dirty="0" err="1"/>
            <a:t>serviços</a:t>
          </a:r>
          <a:r>
            <a:rPr lang="en-US" dirty="0"/>
            <a:t> </a:t>
          </a:r>
          <a:r>
            <a:rPr lang="en-US" dirty="0" err="1"/>
            <a:t>devem</a:t>
          </a:r>
          <a:r>
            <a:rPr lang="en-US" dirty="0"/>
            <a:t> ser </a:t>
          </a:r>
          <a:r>
            <a:rPr lang="en-US" dirty="0" err="1"/>
            <a:t>tolerantes</a:t>
          </a:r>
          <a:r>
            <a:rPr lang="en-US" dirty="0"/>
            <a:t> a </a:t>
          </a:r>
          <a:r>
            <a:rPr lang="en-US" dirty="0" err="1"/>
            <a:t>falhas</a:t>
          </a:r>
          <a:r>
            <a:rPr lang="en-US" dirty="0"/>
            <a:t> e sempre </a:t>
          </a:r>
          <a:r>
            <a:rPr lang="en-US" dirty="0" err="1"/>
            <a:t>estar</a:t>
          </a:r>
          <a:r>
            <a:rPr lang="en-US" dirty="0"/>
            <a:t> </a:t>
          </a:r>
          <a:r>
            <a:rPr lang="en-US" dirty="0" err="1"/>
            <a:t>disponíveis</a:t>
          </a:r>
          <a:r>
            <a:rPr lang="en-US" dirty="0"/>
            <a:t>, com base </a:t>
          </a:r>
          <a:r>
            <a:rPr lang="en-US" dirty="0" err="1"/>
            <a:t>nos</a:t>
          </a:r>
          <a:r>
            <a:rPr lang="en-US" dirty="0"/>
            <a:t> </a:t>
          </a:r>
          <a:r>
            <a:rPr lang="en-US" dirty="0" err="1"/>
            <a:t>parâmetros</a:t>
          </a:r>
          <a:r>
            <a:rPr lang="en-US" dirty="0"/>
            <a:t> </a:t>
          </a:r>
          <a:r>
            <a:rPr lang="en-US" dirty="0" err="1"/>
            <a:t>pré-definidos</a:t>
          </a:r>
          <a:r>
            <a:rPr lang="en-US" dirty="0"/>
            <a:t> pela </a:t>
          </a:r>
          <a:r>
            <a:rPr lang="en-US" dirty="0" err="1"/>
            <a:t>arquitetura</a:t>
          </a:r>
          <a:r>
            <a:rPr lang="en-US" dirty="0"/>
            <a:t>. </a:t>
          </a:r>
        </a:p>
      </dgm:t>
    </dgm:pt>
    <dgm:pt modelId="{DD81F9A6-85DE-4352-B97E-1C6161E78BF8}" type="parTrans" cxnId="{8D20A98A-F687-4740-919F-80E9DCBF14FD}">
      <dgm:prSet/>
      <dgm:spPr/>
      <dgm:t>
        <a:bodyPr/>
        <a:lstStyle/>
        <a:p>
          <a:endParaRPr lang="en-US"/>
        </a:p>
      </dgm:t>
    </dgm:pt>
    <dgm:pt modelId="{42883D59-950F-4B6C-8174-9149AB57CA90}" type="sibTrans" cxnId="{8D20A98A-F687-4740-919F-80E9DCBF14FD}">
      <dgm:prSet/>
      <dgm:spPr/>
      <dgm:t>
        <a:bodyPr/>
        <a:lstStyle/>
        <a:p>
          <a:endParaRPr lang="en-US"/>
        </a:p>
      </dgm:t>
    </dgm:pt>
    <dgm:pt modelId="{769E0771-CF69-42F2-92DA-427C87BE61EE}" type="pres">
      <dgm:prSet presAssocID="{800A5FFD-262E-4E1D-AB23-D22DF1A43E0A}" presName="root" presStyleCnt="0">
        <dgm:presLayoutVars>
          <dgm:dir/>
          <dgm:resizeHandles val="exact"/>
        </dgm:presLayoutVars>
      </dgm:prSet>
      <dgm:spPr/>
    </dgm:pt>
    <dgm:pt modelId="{ED0A45BD-9CB5-4CDA-9FED-FE9B4C776AE6}" type="pres">
      <dgm:prSet presAssocID="{1A537144-D3AA-4BB7-8F17-74565DF04656}" presName="compNode" presStyleCnt="0"/>
      <dgm:spPr/>
    </dgm:pt>
    <dgm:pt modelId="{EF3FFD81-16D6-4554-9232-0AC1A5EAEC23}" type="pres">
      <dgm:prSet presAssocID="{1A537144-D3AA-4BB7-8F17-74565DF04656}" presName="bgRect" presStyleLbl="bgShp" presStyleIdx="0" presStyleCnt="3"/>
      <dgm:spPr/>
    </dgm:pt>
    <dgm:pt modelId="{DCA8494C-ECF8-4D71-B929-5C0D85378F17}" type="pres">
      <dgm:prSet presAssocID="{1A537144-D3AA-4BB7-8F17-74565DF04656}"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rocessor"/>
        </a:ext>
      </dgm:extLst>
    </dgm:pt>
    <dgm:pt modelId="{06D5CD01-0A42-44E7-9525-830FAEF85ACF}" type="pres">
      <dgm:prSet presAssocID="{1A537144-D3AA-4BB7-8F17-74565DF04656}" presName="spaceRect" presStyleCnt="0"/>
      <dgm:spPr/>
    </dgm:pt>
    <dgm:pt modelId="{000C03D2-8802-4BEF-8920-A3D751F22DB3}" type="pres">
      <dgm:prSet presAssocID="{1A537144-D3AA-4BB7-8F17-74565DF04656}" presName="parTx" presStyleLbl="revTx" presStyleIdx="0" presStyleCnt="3">
        <dgm:presLayoutVars>
          <dgm:chMax val="0"/>
          <dgm:chPref val="0"/>
        </dgm:presLayoutVars>
      </dgm:prSet>
      <dgm:spPr/>
    </dgm:pt>
    <dgm:pt modelId="{44204947-7EAE-4A16-A015-0C2F4CA50BED}" type="pres">
      <dgm:prSet presAssocID="{59AD7868-99FE-49E6-ABD8-34AC96B22F93}" presName="sibTrans" presStyleCnt="0"/>
      <dgm:spPr/>
    </dgm:pt>
    <dgm:pt modelId="{5CA2DCAC-42C2-40C3-862A-C686EBB6142A}" type="pres">
      <dgm:prSet presAssocID="{C6CFA2FA-F00F-48FA-B177-2EF9C30ED624}" presName="compNode" presStyleCnt="0"/>
      <dgm:spPr/>
    </dgm:pt>
    <dgm:pt modelId="{F208FE20-D42F-4E2C-869C-AFAC2F56D022}" type="pres">
      <dgm:prSet presAssocID="{C6CFA2FA-F00F-48FA-B177-2EF9C30ED624}" presName="bgRect" presStyleLbl="bgShp" presStyleIdx="1" presStyleCnt="3"/>
      <dgm:spPr/>
    </dgm:pt>
    <dgm:pt modelId="{A1451623-B383-4059-A3D2-AD71376CD67E}" type="pres">
      <dgm:prSet presAssocID="{C6CFA2FA-F00F-48FA-B177-2EF9C30ED624}"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eckmark"/>
        </a:ext>
      </dgm:extLst>
    </dgm:pt>
    <dgm:pt modelId="{1C0B1CF2-9FC3-4666-A4FC-C75484F37BBE}" type="pres">
      <dgm:prSet presAssocID="{C6CFA2FA-F00F-48FA-B177-2EF9C30ED624}" presName="spaceRect" presStyleCnt="0"/>
      <dgm:spPr/>
    </dgm:pt>
    <dgm:pt modelId="{FE72BA07-6498-4C10-A4EB-7C1BE7085C23}" type="pres">
      <dgm:prSet presAssocID="{C6CFA2FA-F00F-48FA-B177-2EF9C30ED624}" presName="parTx" presStyleLbl="revTx" presStyleIdx="1" presStyleCnt="3">
        <dgm:presLayoutVars>
          <dgm:chMax val="0"/>
          <dgm:chPref val="0"/>
        </dgm:presLayoutVars>
      </dgm:prSet>
      <dgm:spPr/>
    </dgm:pt>
    <dgm:pt modelId="{17BBF3ED-E0D1-4F7B-8AF4-0A7242473469}" type="pres">
      <dgm:prSet presAssocID="{348A86B4-FF31-4AF0-87BE-21D9DF06CB00}" presName="sibTrans" presStyleCnt="0"/>
      <dgm:spPr/>
    </dgm:pt>
    <dgm:pt modelId="{63E42422-A1CF-4022-8A7B-AB81F23525D1}" type="pres">
      <dgm:prSet presAssocID="{FB79418D-781C-4BDE-8772-F8B1EE8F2E64}" presName="compNode" presStyleCnt="0"/>
      <dgm:spPr/>
    </dgm:pt>
    <dgm:pt modelId="{E1E1934F-F8A7-4A76-B0EA-A40C883645ED}" type="pres">
      <dgm:prSet presAssocID="{FB79418D-781C-4BDE-8772-F8B1EE8F2E64}" presName="bgRect" presStyleLbl="bgShp" presStyleIdx="2" presStyleCnt="3"/>
      <dgm:spPr/>
    </dgm:pt>
    <dgm:pt modelId="{0129C0AF-182A-4609-9589-56316C62ECA0}" type="pres">
      <dgm:prSet presAssocID="{FB79418D-781C-4BDE-8772-F8B1EE8F2E64}"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isconnected"/>
        </a:ext>
      </dgm:extLst>
    </dgm:pt>
    <dgm:pt modelId="{A7625B2A-BB64-41D8-92C3-E436E151A094}" type="pres">
      <dgm:prSet presAssocID="{FB79418D-781C-4BDE-8772-F8B1EE8F2E64}" presName="spaceRect" presStyleCnt="0"/>
      <dgm:spPr/>
    </dgm:pt>
    <dgm:pt modelId="{49429D01-4935-4637-B0A8-1A9D7D75FCE0}" type="pres">
      <dgm:prSet presAssocID="{FB79418D-781C-4BDE-8772-F8B1EE8F2E64}" presName="parTx" presStyleLbl="revTx" presStyleIdx="2" presStyleCnt="3">
        <dgm:presLayoutVars>
          <dgm:chMax val="0"/>
          <dgm:chPref val="0"/>
        </dgm:presLayoutVars>
      </dgm:prSet>
      <dgm:spPr/>
    </dgm:pt>
  </dgm:ptLst>
  <dgm:cxnLst>
    <dgm:cxn modelId="{42F9C23C-2464-4D4F-82A0-BBEC05CD6E16}" type="presOf" srcId="{C6CFA2FA-F00F-48FA-B177-2EF9C30ED624}" destId="{FE72BA07-6498-4C10-A4EB-7C1BE7085C23}" srcOrd="0" destOrd="0" presId="urn:microsoft.com/office/officeart/2018/2/layout/IconVerticalSolidList"/>
    <dgm:cxn modelId="{8D20A98A-F687-4740-919F-80E9DCBF14FD}" srcId="{800A5FFD-262E-4E1D-AB23-D22DF1A43E0A}" destId="{FB79418D-781C-4BDE-8772-F8B1EE8F2E64}" srcOrd="2" destOrd="0" parTransId="{DD81F9A6-85DE-4352-B97E-1C6161E78BF8}" sibTransId="{42883D59-950F-4B6C-8174-9149AB57CA90}"/>
    <dgm:cxn modelId="{176CD2AF-31FD-4F55-93D0-CA35352C9949}" type="presOf" srcId="{800A5FFD-262E-4E1D-AB23-D22DF1A43E0A}" destId="{769E0771-CF69-42F2-92DA-427C87BE61EE}" srcOrd="0" destOrd="0" presId="urn:microsoft.com/office/officeart/2018/2/layout/IconVerticalSolidList"/>
    <dgm:cxn modelId="{F30A0DB2-1126-4166-A495-007119DF80E6}" type="presOf" srcId="{1A537144-D3AA-4BB7-8F17-74565DF04656}" destId="{000C03D2-8802-4BEF-8920-A3D751F22DB3}" srcOrd="0" destOrd="0" presId="urn:microsoft.com/office/officeart/2018/2/layout/IconVerticalSolidList"/>
    <dgm:cxn modelId="{14A60DCF-80CA-49A8-A141-F1A8F574C355}" type="presOf" srcId="{FB79418D-781C-4BDE-8772-F8B1EE8F2E64}" destId="{49429D01-4935-4637-B0A8-1A9D7D75FCE0}" srcOrd="0" destOrd="0" presId="urn:microsoft.com/office/officeart/2018/2/layout/IconVerticalSolidList"/>
    <dgm:cxn modelId="{3E8317D0-1910-47AA-9B43-4D2DDAC618DC}" srcId="{800A5FFD-262E-4E1D-AB23-D22DF1A43E0A}" destId="{C6CFA2FA-F00F-48FA-B177-2EF9C30ED624}" srcOrd="1" destOrd="0" parTransId="{B69CCD0B-EB0E-465F-B158-AE6C0C29ABD5}" sibTransId="{348A86B4-FF31-4AF0-87BE-21D9DF06CB00}"/>
    <dgm:cxn modelId="{E85FC2E5-518F-420A-9EB9-0FB0B6BB04F0}" srcId="{800A5FFD-262E-4E1D-AB23-D22DF1A43E0A}" destId="{1A537144-D3AA-4BB7-8F17-74565DF04656}" srcOrd="0" destOrd="0" parTransId="{9CD8D138-16D2-4AC7-839E-93F8B4B0D76B}" sibTransId="{59AD7868-99FE-49E6-ABD8-34AC96B22F93}"/>
    <dgm:cxn modelId="{68C14E8F-4588-4538-9FD0-70CB0B52EC56}" type="presParOf" srcId="{769E0771-CF69-42F2-92DA-427C87BE61EE}" destId="{ED0A45BD-9CB5-4CDA-9FED-FE9B4C776AE6}" srcOrd="0" destOrd="0" presId="urn:microsoft.com/office/officeart/2018/2/layout/IconVerticalSolidList"/>
    <dgm:cxn modelId="{D6C7610B-817D-4CC0-89D3-A94DDB53B52D}" type="presParOf" srcId="{ED0A45BD-9CB5-4CDA-9FED-FE9B4C776AE6}" destId="{EF3FFD81-16D6-4554-9232-0AC1A5EAEC23}" srcOrd="0" destOrd="0" presId="urn:microsoft.com/office/officeart/2018/2/layout/IconVerticalSolidList"/>
    <dgm:cxn modelId="{69BA6D22-4684-43E0-8FE2-67BE162B8A2C}" type="presParOf" srcId="{ED0A45BD-9CB5-4CDA-9FED-FE9B4C776AE6}" destId="{DCA8494C-ECF8-4D71-B929-5C0D85378F17}" srcOrd="1" destOrd="0" presId="urn:microsoft.com/office/officeart/2018/2/layout/IconVerticalSolidList"/>
    <dgm:cxn modelId="{6FAFDA04-E09C-4160-8DBA-48FCC799DEB5}" type="presParOf" srcId="{ED0A45BD-9CB5-4CDA-9FED-FE9B4C776AE6}" destId="{06D5CD01-0A42-44E7-9525-830FAEF85ACF}" srcOrd="2" destOrd="0" presId="urn:microsoft.com/office/officeart/2018/2/layout/IconVerticalSolidList"/>
    <dgm:cxn modelId="{70BFD778-9202-4A38-B122-315D82163302}" type="presParOf" srcId="{ED0A45BD-9CB5-4CDA-9FED-FE9B4C776AE6}" destId="{000C03D2-8802-4BEF-8920-A3D751F22DB3}" srcOrd="3" destOrd="0" presId="urn:microsoft.com/office/officeart/2018/2/layout/IconVerticalSolidList"/>
    <dgm:cxn modelId="{A9BE4BB4-0CCB-4A50-A344-885234045663}" type="presParOf" srcId="{769E0771-CF69-42F2-92DA-427C87BE61EE}" destId="{44204947-7EAE-4A16-A015-0C2F4CA50BED}" srcOrd="1" destOrd="0" presId="urn:microsoft.com/office/officeart/2018/2/layout/IconVerticalSolidList"/>
    <dgm:cxn modelId="{69638443-BB06-4BE1-BC1E-2F7EC58A14A1}" type="presParOf" srcId="{769E0771-CF69-42F2-92DA-427C87BE61EE}" destId="{5CA2DCAC-42C2-40C3-862A-C686EBB6142A}" srcOrd="2" destOrd="0" presId="urn:microsoft.com/office/officeart/2018/2/layout/IconVerticalSolidList"/>
    <dgm:cxn modelId="{D245CE53-87D2-4BC6-AC7A-F8203D6027AE}" type="presParOf" srcId="{5CA2DCAC-42C2-40C3-862A-C686EBB6142A}" destId="{F208FE20-D42F-4E2C-869C-AFAC2F56D022}" srcOrd="0" destOrd="0" presId="urn:microsoft.com/office/officeart/2018/2/layout/IconVerticalSolidList"/>
    <dgm:cxn modelId="{6659291D-B40D-41C2-9404-B36A61D49C6F}" type="presParOf" srcId="{5CA2DCAC-42C2-40C3-862A-C686EBB6142A}" destId="{A1451623-B383-4059-A3D2-AD71376CD67E}" srcOrd="1" destOrd="0" presId="urn:microsoft.com/office/officeart/2018/2/layout/IconVerticalSolidList"/>
    <dgm:cxn modelId="{A2CA353A-54DD-4FA1-9A95-B510DCAE0C23}" type="presParOf" srcId="{5CA2DCAC-42C2-40C3-862A-C686EBB6142A}" destId="{1C0B1CF2-9FC3-4666-A4FC-C75484F37BBE}" srcOrd="2" destOrd="0" presId="urn:microsoft.com/office/officeart/2018/2/layout/IconVerticalSolidList"/>
    <dgm:cxn modelId="{2B67A3EF-7A93-4C3C-A25D-E97EAC9BEB0B}" type="presParOf" srcId="{5CA2DCAC-42C2-40C3-862A-C686EBB6142A}" destId="{FE72BA07-6498-4C10-A4EB-7C1BE7085C23}" srcOrd="3" destOrd="0" presId="urn:microsoft.com/office/officeart/2018/2/layout/IconVerticalSolidList"/>
    <dgm:cxn modelId="{955C193F-B635-409E-A007-2CCBEA054B5B}" type="presParOf" srcId="{769E0771-CF69-42F2-92DA-427C87BE61EE}" destId="{17BBF3ED-E0D1-4F7B-8AF4-0A7242473469}" srcOrd="3" destOrd="0" presId="urn:microsoft.com/office/officeart/2018/2/layout/IconVerticalSolidList"/>
    <dgm:cxn modelId="{F9E28003-4F1E-46AD-8CE9-EB0B88849738}" type="presParOf" srcId="{769E0771-CF69-42F2-92DA-427C87BE61EE}" destId="{63E42422-A1CF-4022-8A7B-AB81F23525D1}" srcOrd="4" destOrd="0" presId="urn:microsoft.com/office/officeart/2018/2/layout/IconVerticalSolidList"/>
    <dgm:cxn modelId="{24C8F682-03AD-441A-A894-DBF8C68734C3}" type="presParOf" srcId="{63E42422-A1CF-4022-8A7B-AB81F23525D1}" destId="{E1E1934F-F8A7-4A76-B0EA-A40C883645ED}" srcOrd="0" destOrd="0" presId="urn:microsoft.com/office/officeart/2018/2/layout/IconVerticalSolidList"/>
    <dgm:cxn modelId="{E7279852-41F8-4075-A03B-846962E5BEF3}" type="presParOf" srcId="{63E42422-A1CF-4022-8A7B-AB81F23525D1}" destId="{0129C0AF-182A-4609-9589-56316C62ECA0}" srcOrd="1" destOrd="0" presId="urn:microsoft.com/office/officeart/2018/2/layout/IconVerticalSolidList"/>
    <dgm:cxn modelId="{6BF196C9-7CEE-43D3-BCCC-6C0ED173EE23}" type="presParOf" srcId="{63E42422-A1CF-4022-8A7B-AB81F23525D1}" destId="{A7625B2A-BB64-41D8-92C3-E436E151A094}" srcOrd="2" destOrd="0" presId="urn:microsoft.com/office/officeart/2018/2/layout/IconVerticalSolidList"/>
    <dgm:cxn modelId="{0115585F-D512-4E78-B889-749B12A10764}" type="presParOf" srcId="{63E42422-A1CF-4022-8A7B-AB81F23525D1}" destId="{49429D01-4935-4637-B0A8-1A9D7D75FCE0}"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E286A4E-2EBA-4AFC-B3D0-8F4536C0A206}" type="doc">
      <dgm:prSet loTypeId="urn:microsoft.com/office/officeart/2018/5/layout/IconLeafLabelList" loCatId="icon" qsTypeId="urn:microsoft.com/office/officeart/2005/8/quickstyle/simple1" qsCatId="simple" csTypeId="urn:microsoft.com/office/officeart/2005/8/colors/accent1_2" csCatId="accent1" phldr="1"/>
      <dgm:spPr/>
      <dgm:t>
        <a:bodyPr/>
        <a:lstStyle/>
        <a:p>
          <a:endParaRPr lang="en-US"/>
        </a:p>
      </dgm:t>
    </dgm:pt>
    <dgm:pt modelId="{DB5C1046-9328-4C81-AD21-EA9D2B8FBE10}">
      <dgm:prSet/>
      <dgm:spPr/>
      <dgm:t>
        <a:bodyPr/>
        <a:lstStyle/>
        <a:p>
          <a:pPr>
            <a:defRPr cap="all"/>
          </a:pPr>
          <a:r>
            <a:rPr lang="en-US" b="0" i="0"/>
            <a:t>Contextos delimitados</a:t>
          </a:r>
        </a:p>
        <a:p>
          <a:pPr>
            <a:defRPr cap="all"/>
          </a:pPr>
          <a:endParaRPr lang="en-US" b="0" i="0"/>
        </a:p>
        <a:p>
          <a:pPr>
            <a:defRPr cap="all"/>
          </a:pPr>
          <a:r>
            <a:rPr lang="en-US" b="0" i="0"/>
            <a:t>Delimitações claras entre partes diferentes do Sistema: Carrinho, Lista de Produtos, etc</a:t>
          </a:r>
          <a:endParaRPr lang="en-US"/>
        </a:p>
      </dgm:t>
    </dgm:pt>
    <dgm:pt modelId="{421E641B-A233-4D2D-9272-4AA8D9C51C3D}" type="parTrans" cxnId="{CEF4358F-4BBE-4839-903B-5A7DE1B88FEA}">
      <dgm:prSet/>
      <dgm:spPr/>
      <dgm:t>
        <a:bodyPr/>
        <a:lstStyle/>
        <a:p>
          <a:endParaRPr lang="en-US"/>
        </a:p>
      </dgm:t>
    </dgm:pt>
    <dgm:pt modelId="{692FA30C-AF91-49BB-B631-9976A604B44F}" type="sibTrans" cxnId="{CEF4358F-4BBE-4839-903B-5A7DE1B88FEA}">
      <dgm:prSet/>
      <dgm:spPr/>
      <dgm:t>
        <a:bodyPr/>
        <a:lstStyle/>
        <a:p>
          <a:endParaRPr lang="en-US"/>
        </a:p>
      </dgm:t>
    </dgm:pt>
    <dgm:pt modelId="{5C7CA35D-B975-4FF3-954A-9E6B5550C706}">
      <dgm:prSet/>
      <dgm:spPr/>
      <dgm:t>
        <a:bodyPr/>
        <a:lstStyle/>
        <a:p>
          <a:pPr>
            <a:defRPr cap="all"/>
          </a:pPr>
          <a:r>
            <a:rPr lang="pt-BR"/>
            <a:t>Entidades</a:t>
          </a:r>
        </a:p>
        <a:p>
          <a:pPr>
            <a:defRPr cap="all"/>
          </a:pPr>
          <a:endParaRPr lang="pt-BR"/>
        </a:p>
        <a:p>
          <a:pPr>
            <a:defRPr cap="all"/>
          </a:pPr>
          <a:endParaRPr lang="pt-BR"/>
        </a:p>
        <a:p>
          <a:pPr>
            <a:defRPr cap="all"/>
          </a:pPr>
          <a:r>
            <a:rPr lang="pt-BR"/>
            <a:t>Representam objetos definidos pela sua identidade, não propriedades </a:t>
          </a:r>
          <a:endParaRPr lang="en-US"/>
        </a:p>
      </dgm:t>
    </dgm:pt>
    <dgm:pt modelId="{4BA76578-8872-4E36-A01E-B77A07257B93}" type="parTrans" cxnId="{DA88D690-3FE7-4581-8D5C-5778C4A5ACFD}">
      <dgm:prSet/>
      <dgm:spPr/>
      <dgm:t>
        <a:bodyPr/>
        <a:lstStyle/>
        <a:p>
          <a:endParaRPr lang="en-US"/>
        </a:p>
      </dgm:t>
    </dgm:pt>
    <dgm:pt modelId="{AB288EE5-D4F8-4770-AD73-C52836A63906}" type="sibTrans" cxnId="{DA88D690-3FE7-4581-8D5C-5778C4A5ACFD}">
      <dgm:prSet/>
      <dgm:spPr/>
      <dgm:t>
        <a:bodyPr/>
        <a:lstStyle/>
        <a:p>
          <a:endParaRPr lang="en-US"/>
        </a:p>
      </dgm:t>
    </dgm:pt>
    <dgm:pt modelId="{92956091-9B92-476C-80BA-4D7512632152}">
      <dgm:prSet/>
      <dgm:spPr/>
      <dgm:t>
        <a:bodyPr/>
        <a:lstStyle/>
        <a:p>
          <a:pPr>
            <a:defRPr cap="all"/>
          </a:pPr>
          <a:r>
            <a:rPr lang="pt-BR"/>
            <a:t>objetos de valor</a:t>
          </a:r>
        </a:p>
        <a:p>
          <a:pPr>
            <a:defRPr cap="all"/>
          </a:pPr>
          <a:endParaRPr lang="pt-BR"/>
        </a:p>
        <a:p>
          <a:pPr>
            <a:defRPr cap="all"/>
          </a:pPr>
          <a:endParaRPr lang="pt-BR"/>
        </a:p>
        <a:p>
          <a:pPr>
            <a:defRPr cap="all"/>
          </a:pPr>
          <a:r>
            <a:rPr lang="pt-BR"/>
            <a:t>São objetos que agregam elementos de interesse temporário às entidades (o que, não quem) </a:t>
          </a:r>
          <a:endParaRPr lang="en-US"/>
        </a:p>
      </dgm:t>
    </dgm:pt>
    <dgm:pt modelId="{F6F5E9CA-F182-4D42-9579-192A24EA1419}" type="parTrans" cxnId="{1268441F-EC6F-4133-94B8-DA7D1CBC284A}">
      <dgm:prSet/>
      <dgm:spPr/>
      <dgm:t>
        <a:bodyPr/>
        <a:lstStyle/>
        <a:p>
          <a:endParaRPr lang="en-US"/>
        </a:p>
      </dgm:t>
    </dgm:pt>
    <dgm:pt modelId="{916EF341-1ED8-4270-988A-D5D35A152DA7}" type="sibTrans" cxnId="{1268441F-EC6F-4133-94B8-DA7D1CBC284A}">
      <dgm:prSet/>
      <dgm:spPr/>
      <dgm:t>
        <a:bodyPr/>
        <a:lstStyle/>
        <a:p>
          <a:endParaRPr lang="en-US"/>
        </a:p>
      </dgm:t>
    </dgm:pt>
    <dgm:pt modelId="{93C88E35-D4B6-4545-9376-3567B504EA64}">
      <dgm:prSet/>
      <dgm:spPr/>
      <dgm:t>
        <a:bodyPr/>
        <a:lstStyle/>
        <a:p>
          <a:pPr>
            <a:defRPr cap="all"/>
          </a:pPr>
          <a:r>
            <a:rPr lang="pt-BR"/>
            <a:t>Agregadores</a:t>
          </a:r>
        </a:p>
        <a:p>
          <a:pPr>
            <a:defRPr cap="all"/>
          </a:pPr>
          <a:endParaRPr lang="pt-BR"/>
        </a:p>
        <a:p>
          <a:pPr>
            <a:defRPr cap="all"/>
          </a:pPr>
          <a:endParaRPr lang="pt-BR"/>
        </a:p>
        <a:p>
          <a:pPr>
            <a:defRPr cap="all"/>
          </a:pPr>
          <a:r>
            <a:rPr lang="pt-BR"/>
            <a:t>Serve para juntar propriedades, entidades e/ou objetos de valor em um único objeto de negócio</a:t>
          </a:r>
          <a:endParaRPr lang="en-US"/>
        </a:p>
      </dgm:t>
    </dgm:pt>
    <dgm:pt modelId="{978D7BA7-709A-4323-A2E6-F80DC7E52EB3}" type="parTrans" cxnId="{A7F28FFE-471B-48A0-B0C4-4C62F49E644D}">
      <dgm:prSet/>
      <dgm:spPr/>
      <dgm:t>
        <a:bodyPr/>
        <a:lstStyle/>
        <a:p>
          <a:endParaRPr lang="en-US"/>
        </a:p>
      </dgm:t>
    </dgm:pt>
    <dgm:pt modelId="{54550693-F666-4F0D-A0C1-2702A274A47D}" type="sibTrans" cxnId="{A7F28FFE-471B-48A0-B0C4-4C62F49E644D}">
      <dgm:prSet/>
      <dgm:spPr/>
      <dgm:t>
        <a:bodyPr/>
        <a:lstStyle/>
        <a:p>
          <a:endParaRPr lang="en-US"/>
        </a:p>
      </dgm:t>
    </dgm:pt>
    <dgm:pt modelId="{88186D06-16B2-4A8F-9E2B-2758B4D4340E}">
      <dgm:prSet/>
      <dgm:spPr/>
      <dgm:t>
        <a:bodyPr/>
        <a:lstStyle/>
        <a:p>
          <a:pPr>
            <a:defRPr cap="all"/>
          </a:pPr>
          <a:r>
            <a:rPr lang="pt-BR" dirty="0"/>
            <a:t>DomÍnio</a:t>
          </a:r>
        </a:p>
        <a:p>
          <a:pPr>
            <a:defRPr cap="all"/>
          </a:pPr>
          <a:endParaRPr lang="pt-BR" dirty="0"/>
        </a:p>
        <a:p>
          <a:pPr>
            <a:defRPr cap="all"/>
          </a:pPr>
          <a:r>
            <a:rPr lang="pt-BR"/>
            <a:t>Descreve as áreas de um problema com uma linguagem clara entre Negócio e TI</a:t>
          </a:r>
          <a:endParaRPr lang="en-US" dirty="0"/>
        </a:p>
      </dgm:t>
    </dgm:pt>
    <dgm:pt modelId="{85F87B1A-34BB-469D-B362-52C9D38DB3AD}" type="parTrans" cxnId="{E50A21A3-895A-443D-881E-994A2D0EA1AF}">
      <dgm:prSet/>
      <dgm:spPr/>
      <dgm:t>
        <a:bodyPr/>
        <a:lstStyle/>
        <a:p>
          <a:endParaRPr lang="pt-BR"/>
        </a:p>
      </dgm:t>
    </dgm:pt>
    <dgm:pt modelId="{0783CF5B-24BA-4212-BDDD-9CC18FFDD0AB}" type="sibTrans" cxnId="{E50A21A3-895A-443D-881E-994A2D0EA1AF}">
      <dgm:prSet/>
      <dgm:spPr/>
      <dgm:t>
        <a:bodyPr/>
        <a:lstStyle/>
        <a:p>
          <a:endParaRPr lang="pt-BR"/>
        </a:p>
      </dgm:t>
    </dgm:pt>
    <dgm:pt modelId="{B4B000A1-5ADA-4C0A-959F-E8957FE37DE1}" type="pres">
      <dgm:prSet presAssocID="{8E286A4E-2EBA-4AFC-B3D0-8F4536C0A206}" presName="root" presStyleCnt="0">
        <dgm:presLayoutVars>
          <dgm:dir/>
          <dgm:resizeHandles val="exact"/>
        </dgm:presLayoutVars>
      </dgm:prSet>
      <dgm:spPr/>
    </dgm:pt>
    <dgm:pt modelId="{FFDE0043-B090-4DD6-9407-CC0415544A06}" type="pres">
      <dgm:prSet presAssocID="{DB5C1046-9328-4C81-AD21-EA9D2B8FBE10}" presName="compNode" presStyleCnt="0"/>
      <dgm:spPr/>
    </dgm:pt>
    <dgm:pt modelId="{737BCBF6-8613-4F01-8082-0F0AF77D1B78}" type="pres">
      <dgm:prSet presAssocID="{DB5C1046-9328-4C81-AD21-EA9D2B8FBE10}" presName="iconBgRect" presStyleLbl="bgShp" presStyleIdx="0" presStyleCnt="5" custLinFactX="95844" custLinFactNeighborX="100000"/>
      <dgm:spPr>
        <a:prstGeom prst="round2DiagRect">
          <a:avLst>
            <a:gd name="adj1" fmla="val 29727"/>
            <a:gd name="adj2" fmla="val 0"/>
          </a:avLst>
        </a:prstGeom>
      </dgm:spPr>
    </dgm:pt>
    <dgm:pt modelId="{464DAE1C-CE34-4B9A-A504-1E89008C4A03}" type="pres">
      <dgm:prSet presAssocID="{DB5C1046-9328-4C81-AD21-EA9D2B8FBE10}" presName="iconRect" presStyleLbl="node1" presStyleIdx="0" presStyleCnt="5" custLinFactX="141357" custLinFactNeighborX="200000"/>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Africa with solid fill"/>
        </a:ext>
      </dgm:extLst>
    </dgm:pt>
    <dgm:pt modelId="{B589F294-979E-483F-A83C-BA9C3DA415D4}" type="pres">
      <dgm:prSet presAssocID="{DB5C1046-9328-4C81-AD21-EA9D2B8FBE10}" presName="spaceRect" presStyleCnt="0"/>
      <dgm:spPr/>
    </dgm:pt>
    <dgm:pt modelId="{151FD428-E8DA-4CA3-8C54-8014C19C58DE}" type="pres">
      <dgm:prSet presAssocID="{DB5C1046-9328-4C81-AD21-EA9D2B8FBE10}" presName="textRect" presStyleLbl="revTx" presStyleIdx="0" presStyleCnt="5" custLinFactX="19456" custLinFactNeighborX="100000">
        <dgm:presLayoutVars>
          <dgm:chMax val="1"/>
          <dgm:chPref val="1"/>
        </dgm:presLayoutVars>
      </dgm:prSet>
      <dgm:spPr/>
    </dgm:pt>
    <dgm:pt modelId="{C43DD8A5-2917-4986-AD10-6AB1AF86AA43}" type="pres">
      <dgm:prSet presAssocID="{692FA30C-AF91-49BB-B631-9976A604B44F}" presName="sibTrans" presStyleCnt="0"/>
      <dgm:spPr/>
    </dgm:pt>
    <dgm:pt modelId="{E05F75E6-D583-4DF3-8370-77F88444EA59}" type="pres">
      <dgm:prSet presAssocID="{5C7CA35D-B975-4FF3-954A-9E6B5550C706}" presName="compNode" presStyleCnt="0"/>
      <dgm:spPr/>
    </dgm:pt>
    <dgm:pt modelId="{2FBD2E5A-40C9-49A7-8A8C-285308037C47}" type="pres">
      <dgm:prSet presAssocID="{5C7CA35D-B975-4FF3-954A-9E6B5550C706}" presName="iconBgRect" presStyleLbl="bgShp" presStyleIdx="1" presStyleCnt="5" custLinFactX="95844" custLinFactNeighborX="100000"/>
      <dgm:spPr>
        <a:prstGeom prst="round2DiagRect">
          <a:avLst>
            <a:gd name="adj1" fmla="val 29727"/>
            <a:gd name="adj2" fmla="val 0"/>
          </a:avLst>
        </a:prstGeom>
      </dgm:spPr>
    </dgm:pt>
    <dgm:pt modelId="{54D995C7-D1D1-4F84-8676-B3CB934338C7}" type="pres">
      <dgm:prSet presAssocID="{5C7CA35D-B975-4FF3-954A-9E6B5550C706}" presName="iconRect" presStyleLbl="node1" presStyleIdx="1" presStyleCnt="5" custLinFactX="141357" custLinFactNeighborX="200000"/>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Employee badge outline"/>
        </a:ext>
      </dgm:extLst>
    </dgm:pt>
    <dgm:pt modelId="{C0B10059-CAC1-4CB1-BA6F-64BCEFD55325}" type="pres">
      <dgm:prSet presAssocID="{5C7CA35D-B975-4FF3-954A-9E6B5550C706}" presName="spaceRect" presStyleCnt="0"/>
      <dgm:spPr/>
    </dgm:pt>
    <dgm:pt modelId="{7B8B535F-201F-43E7-A48B-2066A0061CC4}" type="pres">
      <dgm:prSet presAssocID="{5C7CA35D-B975-4FF3-954A-9E6B5550C706}" presName="textRect" presStyleLbl="revTx" presStyleIdx="1" presStyleCnt="5" custLinFactX="19456" custLinFactNeighborX="100000">
        <dgm:presLayoutVars>
          <dgm:chMax val="1"/>
          <dgm:chPref val="1"/>
        </dgm:presLayoutVars>
      </dgm:prSet>
      <dgm:spPr/>
    </dgm:pt>
    <dgm:pt modelId="{8FFC4299-720A-4B01-89AB-33EF0CDA2E22}" type="pres">
      <dgm:prSet presAssocID="{AB288EE5-D4F8-4770-AD73-C52836A63906}" presName="sibTrans" presStyleCnt="0"/>
      <dgm:spPr/>
    </dgm:pt>
    <dgm:pt modelId="{17BB6D81-B23F-4C05-ABAE-5E7BD12653C3}" type="pres">
      <dgm:prSet presAssocID="{92956091-9B92-476C-80BA-4D7512632152}" presName="compNode" presStyleCnt="0"/>
      <dgm:spPr/>
    </dgm:pt>
    <dgm:pt modelId="{1B38E339-DD2A-4AF2-A05C-C02B85729FE6}" type="pres">
      <dgm:prSet presAssocID="{92956091-9B92-476C-80BA-4D7512632152}" presName="iconBgRect" presStyleLbl="bgShp" presStyleIdx="2" presStyleCnt="5" custLinFactX="95844" custLinFactNeighborX="100000"/>
      <dgm:spPr>
        <a:prstGeom prst="round2DiagRect">
          <a:avLst>
            <a:gd name="adj1" fmla="val 29727"/>
            <a:gd name="adj2" fmla="val 0"/>
          </a:avLst>
        </a:prstGeom>
      </dgm:spPr>
    </dgm:pt>
    <dgm:pt modelId="{717F4030-EB41-4449-9278-C6A9758B9AB0}" type="pres">
      <dgm:prSet presAssocID="{92956091-9B92-476C-80BA-4D7512632152}" presName="iconRect" presStyleLbl="node1" presStyleIdx="2" presStyleCnt="5" custLinFactX="141357" custLinFactNeighborX="200000"/>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Map with pin with solid fill"/>
        </a:ext>
      </dgm:extLst>
    </dgm:pt>
    <dgm:pt modelId="{18407B09-F662-442C-AC36-7AA54EE3E98D}" type="pres">
      <dgm:prSet presAssocID="{92956091-9B92-476C-80BA-4D7512632152}" presName="spaceRect" presStyleCnt="0"/>
      <dgm:spPr/>
    </dgm:pt>
    <dgm:pt modelId="{712F2FA7-3B53-41F9-8A08-F2F53B674489}" type="pres">
      <dgm:prSet presAssocID="{92956091-9B92-476C-80BA-4D7512632152}" presName="textRect" presStyleLbl="revTx" presStyleIdx="2" presStyleCnt="5" custLinFactX="19456" custLinFactNeighborX="100000">
        <dgm:presLayoutVars>
          <dgm:chMax val="1"/>
          <dgm:chPref val="1"/>
        </dgm:presLayoutVars>
      </dgm:prSet>
      <dgm:spPr/>
    </dgm:pt>
    <dgm:pt modelId="{F8CB0118-EE47-4242-904D-BD912DE59618}" type="pres">
      <dgm:prSet presAssocID="{916EF341-1ED8-4270-988A-D5D35A152DA7}" presName="sibTrans" presStyleCnt="0"/>
      <dgm:spPr/>
    </dgm:pt>
    <dgm:pt modelId="{E767806E-CADE-4244-92BA-8336DA4C4F03}" type="pres">
      <dgm:prSet presAssocID="{93C88E35-D4B6-4545-9376-3567B504EA64}" presName="compNode" presStyleCnt="0"/>
      <dgm:spPr/>
    </dgm:pt>
    <dgm:pt modelId="{1C7DA9D6-075A-4A4F-B7D5-D0C2E9B681F9}" type="pres">
      <dgm:prSet presAssocID="{93C88E35-D4B6-4545-9376-3567B504EA64}" presName="iconBgRect" presStyleLbl="bgShp" presStyleIdx="3" presStyleCnt="5" custLinFactX="95844" custLinFactNeighborX="100000"/>
      <dgm:spPr>
        <a:prstGeom prst="round2DiagRect">
          <a:avLst>
            <a:gd name="adj1" fmla="val 29727"/>
            <a:gd name="adj2" fmla="val 0"/>
          </a:avLst>
        </a:prstGeom>
      </dgm:spPr>
    </dgm:pt>
    <dgm:pt modelId="{100F6581-9696-4409-B07F-895E403C7B38}" type="pres">
      <dgm:prSet presAssocID="{93C88E35-D4B6-4545-9376-3567B504EA64}" presName="iconRect" presStyleLbl="node1" presStyleIdx="3" presStyleCnt="5" custLinFactX="141357" custLinFactNeighborX="200000"/>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Plant With Roots with solid fill"/>
        </a:ext>
      </dgm:extLst>
    </dgm:pt>
    <dgm:pt modelId="{BACE0932-E1F9-4E8C-8AB2-0E10F1358ABF}" type="pres">
      <dgm:prSet presAssocID="{93C88E35-D4B6-4545-9376-3567B504EA64}" presName="spaceRect" presStyleCnt="0"/>
      <dgm:spPr/>
    </dgm:pt>
    <dgm:pt modelId="{9142F244-50C7-4AB8-8A71-FAC1430BCB5F}" type="pres">
      <dgm:prSet presAssocID="{93C88E35-D4B6-4545-9376-3567B504EA64}" presName="textRect" presStyleLbl="revTx" presStyleIdx="3" presStyleCnt="5" custLinFactX="19456" custLinFactNeighborX="100000">
        <dgm:presLayoutVars>
          <dgm:chMax val="1"/>
          <dgm:chPref val="1"/>
        </dgm:presLayoutVars>
      </dgm:prSet>
      <dgm:spPr/>
    </dgm:pt>
    <dgm:pt modelId="{EF60EB26-A84F-48AC-ABE7-0DCDFAB76A91}" type="pres">
      <dgm:prSet presAssocID="{54550693-F666-4F0D-A0C1-2702A274A47D}" presName="sibTrans" presStyleCnt="0"/>
      <dgm:spPr/>
    </dgm:pt>
    <dgm:pt modelId="{C4E1D556-720F-473F-B8DD-898306B99976}" type="pres">
      <dgm:prSet presAssocID="{88186D06-16B2-4A8F-9E2B-2758B4D4340E}" presName="compNode" presStyleCnt="0"/>
      <dgm:spPr/>
    </dgm:pt>
    <dgm:pt modelId="{B9E5971F-3749-4F6E-BE32-67752F4E7AB6}" type="pres">
      <dgm:prSet presAssocID="{88186D06-16B2-4A8F-9E2B-2758B4D4340E}" presName="iconBgRect" presStyleLbl="bgShp" presStyleIdx="4" presStyleCnt="5" custLinFactX="-367455" custLinFactNeighborX="-400000" custLinFactNeighborY="1720"/>
      <dgm:spPr>
        <a:prstGeom prst="round2DiagRect">
          <a:avLst>
            <a:gd name="adj1" fmla="val 29727"/>
            <a:gd name="adj2" fmla="val 0"/>
          </a:avLst>
        </a:prstGeom>
      </dgm:spPr>
    </dgm:pt>
    <dgm:pt modelId="{0E14C046-BE93-41DF-85D8-176AC4752AE3}" type="pres">
      <dgm:prSet presAssocID="{88186D06-16B2-4A8F-9E2B-2758B4D4340E}" presName="iconRect" presStyleLbl="node1" presStyleIdx="4" presStyleCnt="5" custLinFactX="-637565" custLinFactNeighborX="-700000" custLinFactNeighborY="2998"/>
      <dgm:spPr>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a:ln>
          <a:noFill/>
        </a:ln>
      </dgm:spPr>
      <dgm:extLst>
        <a:ext uri="{E40237B7-FDA0-4F09-8148-C483321AD2D9}">
          <dgm14:cNvPr xmlns:dgm14="http://schemas.microsoft.com/office/drawing/2010/diagram" id="0" name="" descr="Globe with solid fill"/>
        </a:ext>
      </dgm:extLst>
    </dgm:pt>
    <dgm:pt modelId="{EF4E5CDB-3349-4FEE-9E71-1213E2EC92FB}" type="pres">
      <dgm:prSet presAssocID="{88186D06-16B2-4A8F-9E2B-2758B4D4340E}" presName="spaceRect" presStyleCnt="0"/>
      <dgm:spPr/>
    </dgm:pt>
    <dgm:pt modelId="{B0A42EDF-C4E8-4BAA-A5BF-35D45CC684A3}" type="pres">
      <dgm:prSet presAssocID="{88186D06-16B2-4A8F-9E2B-2758B4D4340E}" presName="textRect" presStyleLbl="revTx" presStyleIdx="4" presStyleCnt="5" custLinFactX="-200000" custLinFactNeighborX="-265426" custLinFactNeighborY="-820">
        <dgm:presLayoutVars>
          <dgm:chMax val="1"/>
          <dgm:chPref val="1"/>
        </dgm:presLayoutVars>
      </dgm:prSet>
      <dgm:spPr/>
    </dgm:pt>
  </dgm:ptLst>
  <dgm:cxnLst>
    <dgm:cxn modelId="{1268441F-EC6F-4133-94B8-DA7D1CBC284A}" srcId="{8E286A4E-2EBA-4AFC-B3D0-8F4536C0A206}" destId="{92956091-9B92-476C-80BA-4D7512632152}" srcOrd="2" destOrd="0" parTransId="{F6F5E9CA-F182-4D42-9579-192A24EA1419}" sibTransId="{916EF341-1ED8-4270-988A-D5D35A152DA7}"/>
    <dgm:cxn modelId="{086D4821-A60B-46E1-88D6-E9E427F7C2EB}" type="presOf" srcId="{8E286A4E-2EBA-4AFC-B3D0-8F4536C0A206}" destId="{B4B000A1-5ADA-4C0A-959F-E8957FE37DE1}" srcOrd="0" destOrd="0" presId="urn:microsoft.com/office/officeart/2018/5/layout/IconLeafLabelList"/>
    <dgm:cxn modelId="{5755254E-D2E7-4713-B4C9-F0EDD8BE0512}" type="presOf" srcId="{93C88E35-D4B6-4545-9376-3567B504EA64}" destId="{9142F244-50C7-4AB8-8A71-FAC1430BCB5F}" srcOrd="0" destOrd="0" presId="urn:microsoft.com/office/officeart/2018/5/layout/IconLeafLabelList"/>
    <dgm:cxn modelId="{FE84E275-F333-4469-AE38-F4C4EEB0A8DA}" type="presOf" srcId="{92956091-9B92-476C-80BA-4D7512632152}" destId="{712F2FA7-3B53-41F9-8A08-F2F53B674489}" srcOrd="0" destOrd="0" presId="urn:microsoft.com/office/officeart/2018/5/layout/IconLeafLabelList"/>
    <dgm:cxn modelId="{BF594B78-7A83-480D-8DD8-3990892677CF}" type="presOf" srcId="{88186D06-16B2-4A8F-9E2B-2758B4D4340E}" destId="{B0A42EDF-C4E8-4BAA-A5BF-35D45CC684A3}" srcOrd="0" destOrd="0" presId="urn:microsoft.com/office/officeart/2018/5/layout/IconLeafLabelList"/>
    <dgm:cxn modelId="{67E50D84-3020-4317-8C96-0CCB7047B4C6}" type="presOf" srcId="{DB5C1046-9328-4C81-AD21-EA9D2B8FBE10}" destId="{151FD428-E8DA-4CA3-8C54-8014C19C58DE}" srcOrd="0" destOrd="0" presId="urn:microsoft.com/office/officeart/2018/5/layout/IconLeafLabelList"/>
    <dgm:cxn modelId="{CEF4358F-4BBE-4839-903B-5A7DE1B88FEA}" srcId="{8E286A4E-2EBA-4AFC-B3D0-8F4536C0A206}" destId="{DB5C1046-9328-4C81-AD21-EA9D2B8FBE10}" srcOrd="0" destOrd="0" parTransId="{421E641B-A233-4D2D-9272-4AA8D9C51C3D}" sibTransId="{692FA30C-AF91-49BB-B631-9976A604B44F}"/>
    <dgm:cxn modelId="{DA88D690-3FE7-4581-8D5C-5778C4A5ACFD}" srcId="{8E286A4E-2EBA-4AFC-B3D0-8F4536C0A206}" destId="{5C7CA35D-B975-4FF3-954A-9E6B5550C706}" srcOrd="1" destOrd="0" parTransId="{4BA76578-8872-4E36-A01E-B77A07257B93}" sibTransId="{AB288EE5-D4F8-4770-AD73-C52836A63906}"/>
    <dgm:cxn modelId="{E50A21A3-895A-443D-881E-994A2D0EA1AF}" srcId="{8E286A4E-2EBA-4AFC-B3D0-8F4536C0A206}" destId="{88186D06-16B2-4A8F-9E2B-2758B4D4340E}" srcOrd="4" destOrd="0" parTransId="{85F87B1A-34BB-469D-B362-52C9D38DB3AD}" sibTransId="{0783CF5B-24BA-4212-BDDD-9CC18FFDD0AB}"/>
    <dgm:cxn modelId="{F0F6CEC7-0888-4E96-B992-F708EEE79D5A}" type="presOf" srcId="{5C7CA35D-B975-4FF3-954A-9E6B5550C706}" destId="{7B8B535F-201F-43E7-A48B-2066A0061CC4}" srcOrd="0" destOrd="0" presId="urn:microsoft.com/office/officeart/2018/5/layout/IconLeafLabelList"/>
    <dgm:cxn modelId="{A7F28FFE-471B-48A0-B0C4-4C62F49E644D}" srcId="{8E286A4E-2EBA-4AFC-B3D0-8F4536C0A206}" destId="{93C88E35-D4B6-4545-9376-3567B504EA64}" srcOrd="3" destOrd="0" parTransId="{978D7BA7-709A-4323-A2E6-F80DC7E52EB3}" sibTransId="{54550693-F666-4F0D-A0C1-2702A274A47D}"/>
    <dgm:cxn modelId="{DA99C0E0-CA0D-4065-850F-ACF01A79826D}" type="presParOf" srcId="{B4B000A1-5ADA-4C0A-959F-E8957FE37DE1}" destId="{FFDE0043-B090-4DD6-9407-CC0415544A06}" srcOrd="0" destOrd="0" presId="urn:microsoft.com/office/officeart/2018/5/layout/IconLeafLabelList"/>
    <dgm:cxn modelId="{15749DF6-C700-462B-8FAD-7B53B512F732}" type="presParOf" srcId="{FFDE0043-B090-4DD6-9407-CC0415544A06}" destId="{737BCBF6-8613-4F01-8082-0F0AF77D1B78}" srcOrd="0" destOrd="0" presId="urn:microsoft.com/office/officeart/2018/5/layout/IconLeafLabelList"/>
    <dgm:cxn modelId="{E42C4327-C19D-465F-96EE-4DF858002431}" type="presParOf" srcId="{FFDE0043-B090-4DD6-9407-CC0415544A06}" destId="{464DAE1C-CE34-4B9A-A504-1E89008C4A03}" srcOrd="1" destOrd="0" presId="urn:microsoft.com/office/officeart/2018/5/layout/IconLeafLabelList"/>
    <dgm:cxn modelId="{E33E2E2E-ABB3-4D7F-B452-8851B26B4DFD}" type="presParOf" srcId="{FFDE0043-B090-4DD6-9407-CC0415544A06}" destId="{B589F294-979E-483F-A83C-BA9C3DA415D4}" srcOrd="2" destOrd="0" presId="urn:microsoft.com/office/officeart/2018/5/layout/IconLeafLabelList"/>
    <dgm:cxn modelId="{863E2C61-D9D5-41B8-908C-C5F7F35CDBF8}" type="presParOf" srcId="{FFDE0043-B090-4DD6-9407-CC0415544A06}" destId="{151FD428-E8DA-4CA3-8C54-8014C19C58DE}" srcOrd="3" destOrd="0" presId="urn:microsoft.com/office/officeart/2018/5/layout/IconLeafLabelList"/>
    <dgm:cxn modelId="{3BD791AE-E1E5-43DB-9704-CA15CFCB692A}" type="presParOf" srcId="{B4B000A1-5ADA-4C0A-959F-E8957FE37DE1}" destId="{C43DD8A5-2917-4986-AD10-6AB1AF86AA43}" srcOrd="1" destOrd="0" presId="urn:microsoft.com/office/officeart/2018/5/layout/IconLeafLabelList"/>
    <dgm:cxn modelId="{0280AB45-A16E-4014-BC61-C18FA009A8CA}" type="presParOf" srcId="{B4B000A1-5ADA-4C0A-959F-E8957FE37DE1}" destId="{E05F75E6-D583-4DF3-8370-77F88444EA59}" srcOrd="2" destOrd="0" presId="urn:microsoft.com/office/officeart/2018/5/layout/IconLeafLabelList"/>
    <dgm:cxn modelId="{1FD702BE-30E5-40AB-9CB6-C1DC2FAAA508}" type="presParOf" srcId="{E05F75E6-D583-4DF3-8370-77F88444EA59}" destId="{2FBD2E5A-40C9-49A7-8A8C-285308037C47}" srcOrd="0" destOrd="0" presId="urn:microsoft.com/office/officeart/2018/5/layout/IconLeafLabelList"/>
    <dgm:cxn modelId="{61C17F4B-7AB3-4732-B455-762A0A45E344}" type="presParOf" srcId="{E05F75E6-D583-4DF3-8370-77F88444EA59}" destId="{54D995C7-D1D1-4F84-8676-B3CB934338C7}" srcOrd="1" destOrd="0" presId="urn:microsoft.com/office/officeart/2018/5/layout/IconLeafLabelList"/>
    <dgm:cxn modelId="{992572F2-000D-4360-BF34-179D6075E6D9}" type="presParOf" srcId="{E05F75E6-D583-4DF3-8370-77F88444EA59}" destId="{C0B10059-CAC1-4CB1-BA6F-64BCEFD55325}" srcOrd="2" destOrd="0" presId="urn:microsoft.com/office/officeart/2018/5/layout/IconLeafLabelList"/>
    <dgm:cxn modelId="{B6AF992B-0824-4B1B-8558-F70297717252}" type="presParOf" srcId="{E05F75E6-D583-4DF3-8370-77F88444EA59}" destId="{7B8B535F-201F-43E7-A48B-2066A0061CC4}" srcOrd="3" destOrd="0" presId="urn:microsoft.com/office/officeart/2018/5/layout/IconLeafLabelList"/>
    <dgm:cxn modelId="{008B8EEE-FC91-43DE-B9DE-6FE21074D19F}" type="presParOf" srcId="{B4B000A1-5ADA-4C0A-959F-E8957FE37DE1}" destId="{8FFC4299-720A-4B01-89AB-33EF0CDA2E22}" srcOrd="3" destOrd="0" presId="urn:microsoft.com/office/officeart/2018/5/layout/IconLeafLabelList"/>
    <dgm:cxn modelId="{444699C4-2FFD-48AE-9920-E241D4966025}" type="presParOf" srcId="{B4B000A1-5ADA-4C0A-959F-E8957FE37DE1}" destId="{17BB6D81-B23F-4C05-ABAE-5E7BD12653C3}" srcOrd="4" destOrd="0" presId="urn:microsoft.com/office/officeart/2018/5/layout/IconLeafLabelList"/>
    <dgm:cxn modelId="{49B447D1-D36D-446B-A592-6870A0212729}" type="presParOf" srcId="{17BB6D81-B23F-4C05-ABAE-5E7BD12653C3}" destId="{1B38E339-DD2A-4AF2-A05C-C02B85729FE6}" srcOrd="0" destOrd="0" presId="urn:microsoft.com/office/officeart/2018/5/layout/IconLeafLabelList"/>
    <dgm:cxn modelId="{BBC8057A-4FC4-487D-892B-D18FA13E8FC6}" type="presParOf" srcId="{17BB6D81-B23F-4C05-ABAE-5E7BD12653C3}" destId="{717F4030-EB41-4449-9278-C6A9758B9AB0}" srcOrd="1" destOrd="0" presId="urn:microsoft.com/office/officeart/2018/5/layout/IconLeafLabelList"/>
    <dgm:cxn modelId="{6629A50B-9C5A-4AA8-B407-6708CE403432}" type="presParOf" srcId="{17BB6D81-B23F-4C05-ABAE-5E7BD12653C3}" destId="{18407B09-F662-442C-AC36-7AA54EE3E98D}" srcOrd="2" destOrd="0" presId="urn:microsoft.com/office/officeart/2018/5/layout/IconLeafLabelList"/>
    <dgm:cxn modelId="{8837C5A2-10C3-45F3-A045-A0B62AF19D3E}" type="presParOf" srcId="{17BB6D81-B23F-4C05-ABAE-5E7BD12653C3}" destId="{712F2FA7-3B53-41F9-8A08-F2F53B674489}" srcOrd="3" destOrd="0" presId="urn:microsoft.com/office/officeart/2018/5/layout/IconLeafLabelList"/>
    <dgm:cxn modelId="{1309991A-28EA-44BB-80D0-FC32055378CA}" type="presParOf" srcId="{B4B000A1-5ADA-4C0A-959F-E8957FE37DE1}" destId="{F8CB0118-EE47-4242-904D-BD912DE59618}" srcOrd="5" destOrd="0" presId="urn:microsoft.com/office/officeart/2018/5/layout/IconLeafLabelList"/>
    <dgm:cxn modelId="{BC4DCB88-5CB9-4071-AC7F-752D50D72926}" type="presParOf" srcId="{B4B000A1-5ADA-4C0A-959F-E8957FE37DE1}" destId="{E767806E-CADE-4244-92BA-8336DA4C4F03}" srcOrd="6" destOrd="0" presId="urn:microsoft.com/office/officeart/2018/5/layout/IconLeafLabelList"/>
    <dgm:cxn modelId="{BF11DEA0-0381-467B-9418-6C2E82264D9C}" type="presParOf" srcId="{E767806E-CADE-4244-92BA-8336DA4C4F03}" destId="{1C7DA9D6-075A-4A4F-B7D5-D0C2E9B681F9}" srcOrd="0" destOrd="0" presId="urn:microsoft.com/office/officeart/2018/5/layout/IconLeafLabelList"/>
    <dgm:cxn modelId="{D63FE427-0CA1-47C0-9929-04245684ED79}" type="presParOf" srcId="{E767806E-CADE-4244-92BA-8336DA4C4F03}" destId="{100F6581-9696-4409-B07F-895E403C7B38}" srcOrd="1" destOrd="0" presId="urn:microsoft.com/office/officeart/2018/5/layout/IconLeafLabelList"/>
    <dgm:cxn modelId="{FC401A48-42D7-4656-AAE4-612CEC66EE05}" type="presParOf" srcId="{E767806E-CADE-4244-92BA-8336DA4C4F03}" destId="{BACE0932-E1F9-4E8C-8AB2-0E10F1358ABF}" srcOrd="2" destOrd="0" presId="urn:microsoft.com/office/officeart/2018/5/layout/IconLeafLabelList"/>
    <dgm:cxn modelId="{4ED89FEA-5A1B-4413-BCEF-EFB9052B0BFC}" type="presParOf" srcId="{E767806E-CADE-4244-92BA-8336DA4C4F03}" destId="{9142F244-50C7-4AB8-8A71-FAC1430BCB5F}" srcOrd="3" destOrd="0" presId="urn:microsoft.com/office/officeart/2018/5/layout/IconLeafLabelList"/>
    <dgm:cxn modelId="{A2F6FA84-042D-4E9D-849E-A1A3E7591761}" type="presParOf" srcId="{B4B000A1-5ADA-4C0A-959F-E8957FE37DE1}" destId="{EF60EB26-A84F-48AC-ABE7-0DCDFAB76A91}" srcOrd="7" destOrd="0" presId="urn:microsoft.com/office/officeart/2018/5/layout/IconLeafLabelList"/>
    <dgm:cxn modelId="{17A575EC-DB24-4D0D-A5F2-110358A78D6E}" type="presParOf" srcId="{B4B000A1-5ADA-4C0A-959F-E8957FE37DE1}" destId="{C4E1D556-720F-473F-B8DD-898306B99976}" srcOrd="8" destOrd="0" presId="urn:microsoft.com/office/officeart/2018/5/layout/IconLeafLabelList"/>
    <dgm:cxn modelId="{A088AF1F-9FCB-4EA9-9A55-12FBBD548260}" type="presParOf" srcId="{C4E1D556-720F-473F-B8DD-898306B99976}" destId="{B9E5971F-3749-4F6E-BE32-67752F4E7AB6}" srcOrd="0" destOrd="0" presId="urn:microsoft.com/office/officeart/2018/5/layout/IconLeafLabelList"/>
    <dgm:cxn modelId="{34F13901-7370-4DE1-A75E-78840D91ED7D}" type="presParOf" srcId="{C4E1D556-720F-473F-B8DD-898306B99976}" destId="{0E14C046-BE93-41DF-85D8-176AC4752AE3}" srcOrd="1" destOrd="0" presId="urn:microsoft.com/office/officeart/2018/5/layout/IconLeafLabelList"/>
    <dgm:cxn modelId="{8C873582-08E1-42DF-A006-191703768864}" type="presParOf" srcId="{C4E1D556-720F-473F-B8DD-898306B99976}" destId="{EF4E5CDB-3349-4FEE-9E71-1213E2EC92FB}" srcOrd="2" destOrd="0" presId="urn:microsoft.com/office/officeart/2018/5/layout/IconLeafLabelList"/>
    <dgm:cxn modelId="{315234C3-0888-4C8E-A212-051FA2F70E57}" type="presParOf" srcId="{C4E1D556-720F-473F-B8DD-898306B99976}" destId="{B0A42EDF-C4E8-4BAA-A5BF-35D45CC684A3}" srcOrd="3" destOrd="0" presId="urn:microsoft.com/office/officeart/2018/5/layout/IconLeaf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D0985C-828D-484A-A26D-A64A22A164D5}">
      <dsp:nvSpPr>
        <dsp:cNvPr id="0" name=""/>
        <dsp:cNvSpPr/>
      </dsp:nvSpPr>
      <dsp:spPr>
        <a:xfrm>
          <a:off x="604930" y="48029"/>
          <a:ext cx="6192306" cy="6192306"/>
        </a:xfrm>
        <a:prstGeom prst="circularArrow">
          <a:avLst>
            <a:gd name="adj1" fmla="val 5544"/>
            <a:gd name="adj2" fmla="val 330680"/>
            <a:gd name="adj3" fmla="val 14941097"/>
            <a:gd name="adj4" fmla="val 16710154"/>
            <a:gd name="adj5" fmla="val 5757"/>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A42E986-276F-4BA8-B839-FE2110D4434C}">
      <dsp:nvSpPr>
        <dsp:cNvPr id="0" name=""/>
        <dsp:cNvSpPr/>
      </dsp:nvSpPr>
      <dsp:spPr>
        <a:xfrm>
          <a:off x="3142547" y="2992"/>
          <a:ext cx="1335908" cy="667954"/>
        </a:xfrm>
        <a:prstGeom prst="roundRect">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DDD</a:t>
          </a:r>
        </a:p>
      </dsp:txBody>
      <dsp:txXfrm>
        <a:off x="3175154" y="35599"/>
        <a:ext cx="1270694" cy="602740"/>
      </dsp:txXfrm>
    </dsp:sp>
    <dsp:sp modelId="{CCEEC7D0-67BB-4641-B039-F336EE5B6A91}">
      <dsp:nvSpPr>
        <dsp:cNvPr id="0" name=""/>
        <dsp:cNvSpPr/>
      </dsp:nvSpPr>
      <dsp:spPr>
        <a:xfrm>
          <a:off x="4570186" y="422184"/>
          <a:ext cx="1335908" cy="667954"/>
        </a:xfrm>
        <a:prstGeom prst="roundRect">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err="1"/>
            <a:t>Domínio</a:t>
          </a:r>
          <a:endParaRPr lang="en-US" sz="1400" kern="1200" dirty="0"/>
        </a:p>
      </dsp:txBody>
      <dsp:txXfrm>
        <a:off x="4602793" y="454791"/>
        <a:ext cx="1270694" cy="602740"/>
      </dsp:txXfrm>
    </dsp:sp>
    <dsp:sp modelId="{00A75A14-5FAF-49EA-9DBD-36C9A8383B7F}">
      <dsp:nvSpPr>
        <dsp:cNvPr id="0" name=""/>
        <dsp:cNvSpPr/>
      </dsp:nvSpPr>
      <dsp:spPr>
        <a:xfrm>
          <a:off x="5544560" y="1546672"/>
          <a:ext cx="1335908" cy="667954"/>
        </a:xfrm>
        <a:prstGeom prst="roundRect">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err="1"/>
            <a:t>Agregador</a:t>
          </a:r>
          <a:endParaRPr lang="en-US" sz="1400" kern="1200" dirty="0"/>
        </a:p>
      </dsp:txBody>
      <dsp:txXfrm>
        <a:off x="5577167" y="1579279"/>
        <a:ext cx="1270694" cy="602740"/>
      </dsp:txXfrm>
    </dsp:sp>
    <dsp:sp modelId="{CDF237C3-932A-400D-9841-0495FDFB6A3A}">
      <dsp:nvSpPr>
        <dsp:cNvPr id="0" name=""/>
        <dsp:cNvSpPr/>
      </dsp:nvSpPr>
      <dsp:spPr>
        <a:xfrm>
          <a:off x="5756312" y="3019437"/>
          <a:ext cx="1335908" cy="667954"/>
        </a:xfrm>
        <a:prstGeom prst="roundRect">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err="1"/>
            <a:t>Entidades</a:t>
          </a:r>
          <a:endParaRPr lang="en-US" sz="1400" kern="1200" dirty="0"/>
        </a:p>
      </dsp:txBody>
      <dsp:txXfrm>
        <a:off x="5788919" y="3052044"/>
        <a:ext cx="1270694" cy="602740"/>
      </dsp:txXfrm>
    </dsp:sp>
    <dsp:sp modelId="{F8FC6419-2459-40FE-A28C-ECDAEE6A095B}">
      <dsp:nvSpPr>
        <dsp:cNvPr id="0" name=""/>
        <dsp:cNvSpPr/>
      </dsp:nvSpPr>
      <dsp:spPr>
        <a:xfrm>
          <a:off x="5138212" y="4372887"/>
          <a:ext cx="1335908" cy="667954"/>
        </a:xfrm>
        <a:prstGeom prst="roundRect">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err="1"/>
            <a:t>Linguagens</a:t>
          </a:r>
          <a:r>
            <a:rPr lang="en-US" sz="1400" kern="1200" dirty="0"/>
            <a:t> de </a:t>
          </a:r>
          <a:r>
            <a:rPr lang="en-US" sz="1400" kern="1200" dirty="0" err="1"/>
            <a:t>Programação</a:t>
          </a:r>
          <a:endParaRPr lang="en-US" sz="1400" kern="1200" dirty="0"/>
        </a:p>
      </dsp:txBody>
      <dsp:txXfrm>
        <a:off x="5170819" y="4405494"/>
        <a:ext cx="1270694" cy="602740"/>
      </dsp:txXfrm>
    </dsp:sp>
    <dsp:sp modelId="{7257F8F8-31C6-40BB-A2D1-F61A9961BA0A}">
      <dsp:nvSpPr>
        <dsp:cNvPr id="0" name=""/>
        <dsp:cNvSpPr/>
      </dsp:nvSpPr>
      <dsp:spPr>
        <a:xfrm>
          <a:off x="3886502" y="5177312"/>
          <a:ext cx="1335908" cy="667954"/>
        </a:xfrm>
        <a:prstGeom prst="roundRect">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Design Patterns</a:t>
          </a:r>
        </a:p>
      </dsp:txBody>
      <dsp:txXfrm>
        <a:off x="3919109" y="5209919"/>
        <a:ext cx="1270694" cy="602740"/>
      </dsp:txXfrm>
    </dsp:sp>
    <dsp:sp modelId="{D1B02961-A9FD-4A91-A069-5DC47F11FF7E}">
      <dsp:nvSpPr>
        <dsp:cNvPr id="0" name=""/>
        <dsp:cNvSpPr/>
      </dsp:nvSpPr>
      <dsp:spPr>
        <a:xfrm>
          <a:off x="2398592" y="5177312"/>
          <a:ext cx="1335908" cy="667954"/>
        </a:xfrm>
        <a:prstGeom prst="roundRect">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DevOps</a:t>
          </a:r>
        </a:p>
      </dsp:txBody>
      <dsp:txXfrm>
        <a:off x="2431199" y="5209919"/>
        <a:ext cx="1270694" cy="602740"/>
      </dsp:txXfrm>
    </dsp:sp>
    <dsp:sp modelId="{7FCBB828-DD7C-4541-98F7-129D5CC85BD0}">
      <dsp:nvSpPr>
        <dsp:cNvPr id="0" name=""/>
        <dsp:cNvSpPr/>
      </dsp:nvSpPr>
      <dsp:spPr>
        <a:xfrm>
          <a:off x="1146883" y="4372887"/>
          <a:ext cx="1335908" cy="667954"/>
        </a:xfrm>
        <a:prstGeom prst="roundRect">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err="1"/>
            <a:t>Infraestrutura</a:t>
          </a:r>
          <a:endParaRPr lang="en-US" sz="1400" kern="1200" dirty="0"/>
        </a:p>
      </dsp:txBody>
      <dsp:txXfrm>
        <a:off x="1179490" y="4405494"/>
        <a:ext cx="1270694" cy="602740"/>
      </dsp:txXfrm>
    </dsp:sp>
    <dsp:sp modelId="{28DA6802-AD04-42F1-AF93-8A6AF9712C34}">
      <dsp:nvSpPr>
        <dsp:cNvPr id="0" name=""/>
        <dsp:cNvSpPr/>
      </dsp:nvSpPr>
      <dsp:spPr>
        <a:xfrm>
          <a:off x="528783" y="3019437"/>
          <a:ext cx="1335908" cy="667954"/>
        </a:xfrm>
        <a:prstGeom prst="roundRect">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Boas </a:t>
          </a:r>
          <a:r>
            <a:rPr lang="en-US" sz="1400" kern="1200" dirty="0" err="1"/>
            <a:t>práticas</a:t>
          </a:r>
          <a:endParaRPr lang="en-US" sz="1400" kern="1200" dirty="0"/>
        </a:p>
      </dsp:txBody>
      <dsp:txXfrm>
        <a:off x="561390" y="3052044"/>
        <a:ext cx="1270694" cy="602740"/>
      </dsp:txXfrm>
    </dsp:sp>
    <dsp:sp modelId="{14676CFD-71E2-4D6D-AFE9-451CCE77335D}">
      <dsp:nvSpPr>
        <dsp:cNvPr id="0" name=""/>
        <dsp:cNvSpPr/>
      </dsp:nvSpPr>
      <dsp:spPr>
        <a:xfrm>
          <a:off x="740535" y="1546672"/>
          <a:ext cx="1335908" cy="667954"/>
        </a:xfrm>
        <a:prstGeom prst="roundRect">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Auto-</a:t>
          </a:r>
          <a:r>
            <a:rPr lang="en-US" sz="1400" kern="1200" dirty="0" err="1"/>
            <a:t>escalabilidade</a:t>
          </a:r>
          <a:endParaRPr lang="en-US" sz="1400" kern="1200" dirty="0"/>
        </a:p>
      </dsp:txBody>
      <dsp:txXfrm>
        <a:off x="773142" y="1579279"/>
        <a:ext cx="1270694" cy="602740"/>
      </dsp:txXfrm>
    </dsp:sp>
    <dsp:sp modelId="{38A79DF0-A9DB-4091-8693-28F37E87CF2F}">
      <dsp:nvSpPr>
        <dsp:cNvPr id="0" name=""/>
        <dsp:cNvSpPr/>
      </dsp:nvSpPr>
      <dsp:spPr>
        <a:xfrm>
          <a:off x="1714908" y="422184"/>
          <a:ext cx="1335908" cy="667954"/>
        </a:xfrm>
        <a:prstGeom prst="roundRect">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Performance</a:t>
          </a:r>
        </a:p>
      </dsp:txBody>
      <dsp:txXfrm>
        <a:off x="1747515" y="454791"/>
        <a:ext cx="1270694" cy="60274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7BCBF6-8613-4F01-8082-0F0AF77D1B78}">
      <dsp:nvSpPr>
        <dsp:cNvPr id="0" name=""/>
        <dsp:cNvSpPr/>
      </dsp:nvSpPr>
      <dsp:spPr>
        <a:xfrm>
          <a:off x="612614" y="772740"/>
          <a:ext cx="1098000" cy="1098000"/>
        </a:xfrm>
        <a:prstGeom prst="round2DiagRect">
          <a:avLst>
            <a:gd name="adj1" fmla="val 29727"/>
            <a:gd name="adj2" fmla="val 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64DAE1C-CE34-4B9A-A504-1E89008C4A03}">
      <dsp:nvSpPr>
        <dsp:cNvPr id="0" name=""/>
        <dsp:cNvSpPr/>
      </dsp:nvSpPr>
      <dsp:spPr>
        <a:xfrm>
          <a:off x="846614" y="1006740"/>
          <a:ext cx="630000" cy="63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51FD428-E8DA-4CA3-8C54-8014C19C58DE}">
      <dsp:nvSpPr>
        <dsp:cNvPr id="0" name=""/>
        <dsp:cNvSpPr/>
      </dsp:nvSpPr>
      <dsp:spPr>
        <a:xfrm>
          <a:off x="261614" y="2212740"/>
          <a:ext cx="1800000" cy="85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b="0" i="0" kern="1200" dirty="0" err="1"/>
            <a:t>Redução</a:t>
          </a:r>
          <a:r>
            <a:rPr lang="en-US" sz="1100" b="0" i="0" kern="1200" dirty="0"/>
            <a:t> do tempo de </a:t>
          </a:r>
          <a:r>
            <a:rPr lang="en-US" sz="1100" b="0" i="0" kern="1200" dirty="0" err="1"/>
            <a:t>atualização</a:t>
          </a:r>
          <a:r>
            <a:rPr lang="en-US" sz="1100" b="0" i="0" kern="1200" dirty="0"/>
            <a:t> dos </a:t>
          </a:r>
          <a:r>
            <a:rPr lang="en-US" sz="1100" b="0" i="0" kern="1200" dirty="0" err="1"/>
            <a:t>sistemas</a:t>
          </a:r>
          <a:r>
            <a:rPr lang="en-US" sz="1100" b="0" i="0" kern="1200" dirty="0"/>
            <a:t> (</a:t>
          </a:r>
          <a:r>
            <a:rPr lang="en-US" sz="1100" b="0" i="0" kern="1200" dirty="0" err="1"/>
            <a:t>em</a:t>
          </a:r>
          <a:r>
            <a:rPr lang="en-US" sz="1100" b="0" i="0" kern="1200" dirty="0"/>
            <a:t> </a:t>
          </a:r>
          <a:r>
            <a:rPr lang="en-US" sz="1100" b="0" i="0" kern="1200" dirty="0" err="1"/>
            <a:t>relação</a:t>
          </a:r>
          <a:r>
            <a:rPr lang="en-US" sz="1100" b="0" i="0" kern="1200" dirty="0"/>
            <a:t> a </a:t>
          </a:r>
          <a:r>
            <a:rPr lang="en-US" sz="1100" b="0" i="0" kern="1200" dirty="0" err="1"/>
            <a:t>procedimentos</a:t>
          </a:r>
          <a:r>
            <a:rPr lang="en-US" sz="1100" b="0" i="0" kern="1200" dirty="0"/>
            <a:t> </a:t>
          </a:r>
          <a:r>
            <a:rPr lang="en-US" sz="1100" b="0" i="0" kern="1200" dirty="0" err="1"/>
            <a:t>manuais</a:t>
          </a:r>
          <a:r>
            <a:rPr lang="en-US" sz="1100" b="0" i="0" kern="1200" dirty="0"/>
            <a:t>)</a:t>
          </a:r>
          <a:endParaRPr lang="en-US" sz="1100" kern="1200" dirty="0"/>
        </a:p>
      </dsp:txBody>
      <dsp:txXfrm>
        <a:off x="261614" y="2212740"/>
        <a:ext cx="1800000" cy="855000"/>
      </dsp:txXfrm>
    </dsp:sp>
    <dsp:sp modelId="{2FBD2E5A-40C9-49A7-8A8C-285308037C47}">
      <dsp:nvSpPr>
        <dsp:cNvPr id="0" name=""/>
        <dsp:cNvSpPr/>
      </dsp:nvSpPr>
      <dsp:spPr>
        <a:xfrm>
          <a:off x="2727614" y="772740"/>
          <a:ext cx="1098000" cy="1098000"/>
        </a:xfrm>
        <a:prstGeom prst="round2DiagRect">
          <a:avLst>
            <a:gd name="adj1" fmla="val 29727"/>
            <a:gd name="adj2" fmla="val 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4D995C7-D1D1-4F84-8676-B3CB934338C7}">
      <dsp:nvSpPr>
        <dsp:cNvPr id="0" name=""/>
        <dsp:cNvSpPr/>
      </dsp:nvSpPr>
      <dsp:spPr>
        <a:xfrm>
          <a:off x="2961614" y="1006740"/>
          <a:ext cx="630000" cy="63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B8B535F-201F-43E7-A48B-2066A0061CC4}">
      <dsp:nvSpPr>
        <dsp:cNvPr id="0" name=""/>
        <dsp:cNvSpPr/>
      </dsp:nvSpPr>
      <dsp:spPr>
        <a:xfrm>
          <a:off x="2376614" y="2212740"/>
          <a:ext cx="1800000" cy="85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b="0" i="0" kern="1200" dirty="0" err="1"/>
            <a:t>Conseguimos</a:t>
          </a:r>
          <a:r>
            <a:rPr lang="en-US" sz="1100" b="0" i="0" kern="1200" dirty="0"/>
            <a:t> </a:t>
          </a:r>
          <a:r>
            <a:rPr lang="en-US" sz="1100" b="0" i="0" kern="1200" dirty="0" err="1"/>
            <a:t>entregar</a:t>
          </a:r>
          <a:r>
            <a:rPr lang="en-US" sz="1100" b="0" i="0" kern="1200" dirty="0"/>
            <a:t> um </a:t>
          </a:r>
          <a:r>
            <a:rPr lang="en-US" sz="1100" b="0" i="0" kern="1200" dirty="0" err="1"/>
            <a:t>produto</a:t>
          </a:r>
          <a:r>
            <a:rPr lang="en-US" sz="1100" b="0" i="0" kern="1200" dirty="0"/>
            <a:t> functional </a:t>
          </a:r>
          <a:r>
            <a:rPr lang="en-US" sz="1100" b="0" i="0" kern="1200" dirty="0" err="1"/>
            <a:t>muito</a:t>
          </a:r>
          <a:r>
            <a:rPr lang="en-US" sz="1100" b="0" i="0" kern="1200" dirty="0"/>
            <a:t> </a:t>
          </a:r>
          <a:r>
            <a:rPr lang="en-US" sz="1100" b="0" i="0" kern="1200" dirty="0" err="1"/>
            <a:t>mais</a:t>
          </a:r>
          <a:r>
            <a:rPr lang="en-US" sz="1100" b="0" i="0" kern="1200" dirty="0"/>
            <a:t> </a:t>
          </a:r>
          <a:r>
            <a:rPr lang="en-US" sz="1100" b="0" i="0" kern="1200" dirty="0" err="1"/>
            <a:t>rápido</a:t>
          </a:r>
          <a:endParaRPr lang="en-US" sz="1100" kern="1200" dirty="0"/>
        </a:p>
      </dsp:txBody>
      <dsp:txXfrm>
        <a:off x="2376614" y="2212740"/>
        <a:ext cx="1800000" cy="855000"/>
      </dsp:txXfrm>
    </dsp:sp>
    <dsp:sp modelId="{1B38E339-DD2A-4AF2-A05C-C02B85729FE6}">
      <dsp:nvSpPr>
        <dsp:cNvPr id="0" name=""/>
        <dsp:cNvSpPr/>
      </dsp:nvSpPr>
      <dsp:spPr>
        <a:xfrm>
          <a:off x="4842614" y="772740"/>
          <a:ext cx="1098000" cy="1098000"/>
        </a:xfrm>
        <a:prstGeom prst="round2DiagRect">
          <a:avLst>
            <a:gd name="adj1" fmla="val 29727"/>
            <a:gd name="adj2" fmla="val 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17F4030-EB41-4449-9278-C6A9758B9AB0}">
      <dsp:nvSpPr>
        <dsp:cNvPr id="0" name=""/>
        <dsp:cNvSpPr/>
      </dsp:nvSpPr>
      <dsp:spPr>
        <a:xfrm>
          <a:off x="5076614" y="1006740"/>
          <a:ext cx="630000" cy="63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12F2FA7-3B53-41F9-8A08-F2F53B674489}">
      <dsp:nvSpPr>
        <dsp:cNvPr id="0" name=""/>
        <dsp:cNvSpPr/>
      </dsp:nvSpPr>
      <dsp:spPr>
        <a:xfrm>
          <a:off x="4491614" y="2212740"/>
          <a:ext cx="1800000" cy="85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b="0" i="0" kern="1200" dirty="0" err="1"/>
            <a:t>Diminuição</a:t>
          </a:r>
          <a:r>
            <a:rPr lang="en-US" sz="1100" b="0" i="0" kern="1200" dirty="0"/>
            <a:t> </a:t>
          </a:r>
          <a:r>
            <a:rPr lang="en-US" sz="1100" b="0" i="0" kern="1200" dirty="0" err="1"/>
            <a:t>na</a:t>
          </a:r>
          <a:r>
            <a:rPr lang="en-US" sz="1100" b="0" i="0" kern="1200" dirty="0"/>
            <a:t> taxa de </a:t>
          </a:r>
          <a:r>
            <a:rPr lang="en-US" sz="1100" b="0" i="0" kern="1200" dirty="0" err="1"/>
            <a:t>erros</a:t>
          </a:r>
          <a:r>
            <a:rPr lang="en-US" sz="1100" b="0" i="0" kern="1200" dirty="0"/>
            <a:t> </a:t>
          </a:r>
          <a:r>
            <a:rPr lang="en-US" sz="1100" b="0" i="0" kern="1200" dirty="0" err="1"/>
            <a:t>em</a:t>
          </a:r>
          <a:r>
            <a:rPr lang="en-US" sz="1100" b="0" i="0" kern="1200" dirty="0"/>
            <a:t> </a:t>
          </a:r>
          <a:r>
            <a:rPr lang="en-US" sz="1100" b="0" i="0" kern="1200" dirty="0" err="1"/>
            <a:t>novos</a:t>
          </a:r>
          <a:r>
            <a:rPr lang="en-US" sz="1100" b="0" i="0" kern="1200" dirty="0"/>
            <a:t> releases</a:t>
          </a:r>
          <a:endParaRPr lang="en-US" sz="1100" kern="1200" dirty="0"/>
        </a:p>
      </dsp:txBody>
      <dsp:txXfrm>
        <a:off x="4491614" y="2212740"/>
        <a:ext cx="1800000" cy="855000"/>
      </dsp:txXfrm>
    </dsp:sp>
    <dsp:sp modelId="{1C7DA9D6-075A-4A4F-B7D5-D0C2E9B681F9}">
      <dsp:nvSpPr>
        <dsp:cNvPr id="0" name=""/>
        <dsp:cNvSpPr/>
      </dsp:nvSpPr>
      <dsp:spPr>
        <a:xfrm>
          <a:off x="6957614" y="772740"/>
          <a:ext cx="1098000" cy="1098000"/>
        </a:xfrm>
        <a:prstGeom prst="round2DiagRect">
          <a:avLst>
            <a:gd name="adj1" fmla="val 29727"/>
            <a:gd name="adj2" fmla="val 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00F6581-9696-4409-B07F-895E403C7B38}">
      <dsp:nvSpPr>
        <dsp:cNvPr id="0" name=""/>
        <dsp:cNvSpPr/>
      </dsp:nvSpPr>
      <dsp:spPr>
        <a:xfrm>
          <a:off x="7191614" y="1006740"/>
          <a:ext cx="630000" cy="630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142F244-50C7-4AB8-8A71-FAC1430BCB5F}">
      <dsp:nvSpPr>
        <dsp:cNvPr id="0" name=""/>
        <dsp:cNvSpPr/>
      </dsp:nvSpPr>
      <dsp:spPr>
        <a:xfrm>
          <a:off x="6606614" y="2212740"/>
          <a:ext cx="1800000" cy="85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b="0" i="0" kern="1200" dirty="0" err="1"/>
            <a:t>Redução</a:t>
          </a:r>
          <a:r>
            <a:rPr lang="en-US" sz="1100" b="0" i="0" kern="1200" dirty="0"/>
            <a:t> no tempo de </a:t>
          </a:r>
          <a:r>
            <a:rPr lang="en-US" sz="1100" b="0" i="0" kern="1200" dirty="0" err="1"/>
            <a:t>entrega</a:t>
          </a:r>
          <a:r>
            <a:rPr lang="en-US" sz="1100" b="0" i="0" kern="1200" dirty="0"/>
            <a:t> de </a:t>
          </a:r>
          <a:r>
            <a:rPr lang="en-US" sz="1100" b="0" i="0" kern="1200" dirty="0" err="1"/>
            <a:t>correções</a:t>
          </a:r>
          <a:r>
            <a:rPr lang="en-US" sz="1100" b="0" i="0" kern="1200" dirty="0"/>
            <a:t> e </a:t>
          </a:r>
          <a:r>
            <a:rPr lang="en-US" sz="1100" b="0" i="0" kern="1200" dirty="0" err="1"/>
            <a:t>novas</a:t>
          </a:r>
          <a:r>
            <a:rPr lang="en-US" sz="1100" b="0" i="0" kern="1200" dirty="0"/>
            <a:t> </a:t>
          </a:r>
          <a:r>
            <a:rPr lang="en-US" sz="1100" b="0" i="0" kern="1200" dirty="0" err="1"/>
            <a:t>funcionalidades</a:t>
          </a:r>
          <a:endParaRPr lang="en-US" sz="1100" kern="1200" dirty="0"/>
        </a:p>
      </dsp:txBody>
      <dsp:txXfrm>
        <a:off x="6606614" y="2212740"/>
        <a:ext cx="1800000" cy="855000"/>
      </dsp:txXfrm>
    </dsp:sp>
    <dsp:sp modelId="{BF63A8EF-0E3B-41CB-ADEA-67D8289F0346}">
      <dsp:nvSpPr>
        <dsp:cNvPr id="0" name=""/>
        <dsp:cNvSpPr/>
      </dsp:nvSpPr>
      <dsp:spPr>
        <a:xfrm>
          <a:off x="9072614" y="772740"/>
          <a:ext cx="1098000" cy="1098000"/>
        </a:xfrm>
        <a:prstGeom prst="round2DiagRect">
          <a:avLst>
            <a:gd name="adj1" fmla="val 29727"/>
            <a:gd name="adj2" fmla="val 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FCEE6FE-35D7-4F8E-BBAA-8C3050543BC0}">
      <dsp:nvSpPr>
        <dsp:cNvPr id="0" name=""/>
        <dsp:cNvSpPr/>
      </dsp:nvSpPr>
      <dsp:spPr>
        <a:xfrm>
          <a:off x="9306614" y="1006740"/>
          <a:ext cx="630000" cy="63000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A8B5BD3-A29B-4196-81AD-494715039D50}">
      <dsp:nvSpPr>
        <dsp:cNvPr id="0" name=""/>
        <dsp:cNvSpPr/>
      </dsp:nvSpPr>
      <dsp:spPr>
        <a:xfrm>
          <a:off x="8721614" y="2212740"/>
          <a:ext cx="1800000" cy="85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b="0" i="0" kern="1200" dirty="0" err="1"/>
            <a:t>Melhora</a:t>
          </a:r>
          <a:r>
            <a:rPr lang="en-US" sz="1100" b="0" i="0" kern="1200" dirty="0"/>
            <a:t> no tempo de rollback </a:t>
          </a:r>
          <a:r>
            <a:rPr lang="en-US" sz="1100" b="0" i="0" kern="1200" dirty="0" err="1"/>
            <a:t>em</a:t>
          </a:r>
          <a:r>
            <a:rPr lang="en-US" sz="1100" b="0" i="0" kern="1200" dirty="0"/>
            <a:t> </a:t>
          </a:r>
          <a:r>
            <a:rPr lang="en-US" sz="1100" b="0" i="0" kern="1200" dirty="0" err="1"/>
            <a:t>processos</a:t>
          </a:r>
          <a:r>
            <a:rPr lang="en-US" sz="1100" b="0" i="0" kern="1200" dirty="0"/>
            <a:t> de </a:t>
          </a:r>
          <a:r>
            <a:rPr lang="en-US" sz="1100" b="0" i="0" kern="1200" dirty="0" err="1"/>
            <a:t>atualização</a:t>
          </a:r>
          <a:endParaRPr lang="en-US" sz="1100" kern="1200" dirty="0"/>
        </a:p>
      </dsp:txBody>
      <dsp:txXfrm>
        <a:off x="8721614" y="2212740"/>
        <a:ext cx="1800000" cy="855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3FFD81-16D6-4554-9232-0AC1A5EAEC23}">
      <dsp:nvSpPr>
        <dsp:cNvPr id="0" name=""/>
        <dsp:cNvSpPr/>
      </dsp:nvSpPr>
      <dsp:spPr>
        <a:xfrm>
          <a:off x="0" y="468"/>
          <a:ext cx="10783229" cy="1097012"/>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CA8494C-ECF8-4D71-B929-5C0D85378F17}">
      <dsp:nvSpPr>
        <dsp:cNvPr id="0" name=""/>
        <dsp:cNvSpPr/>
      </dsp:nvSpPr>
      <dsp:spPr>
        <a:xfrm>
          <a:off x="331846" y="247296"/>
          <a:ext cx="603356" cy="60335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00C03D2-8802-4BEF-8920-A3D751F22DB3}">
      <dsp:nvSpPr>
        <dsp:cNvPr id="0" name=""/>
        <dsp:cNvSpPr/>
      </dsp:nvSpPr>
      <dsp:spPr>
        <a:xfrm>
          <a:off x="1267048" y="468"/>
          <a:ext cx="9516180" cy="10970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6100" tIns="116100" rIns="116100" bIns="116100" numCol="1" spcCol="1270" anchor="ctr" anchorCtr="0">
          <a:noAutofit/>
        </a:bodyPr>
        <a:lstStyle/>
        <a:p>
          <a:pPr marL="0" lvl="0" indent="0" algn="l" defTabSz="977900">
            <a:lnSpc>
              <a:spcPct val="90000"/>
            </a:lnSpc>
            <a:spcBef>
              <a:spcPct val="0"/>
            </a:spcBef>
            <a:spcAft>
              <a:spcPct val="35000"/>
            </a:spcAft>
            <a:buNone/>
          </a:pPr>
          <a:r>
            <a:rPr lang="en-US" sz="2200" b="1" kern="1200" dirty="0" err="1"/>
            <a:t>Eficiência</a:t>
          </a:r>
          <a:r>
            <a:rPr lang="en-US" sz="2200" kern="1200" dirty="0"/>
            <a:t>: </a:t>
          </a:r>
          <a:r>
            <a:rPr lang="en-US" sz="2200" kern="1200" dirty="0" err="1"/>
            <a:t>Deve</a:t>
          </a:r>
          <a:r>
            <a:rPr lang="en-US" sz="2200" kern="1200" dirty="0"/>
            <a:t> </a:t>
          </a:r>
          <a:r>
            <a:rPr lang="en-US" sz="2200" kern="1200" dirty="0" err="1"/>
            <a:t>reduzir</a:t>
          </a:r>
          <a:r>
            <a:rPr lang="en-US" sz="2200" kern="1200" dirty="0"/>
            <a:t> </a:t>
          </a:r>
          <a:r>
            <a:rPr lang="en-US" sz="2200" kern="1200" dirty="0" err="1"/>
            <a:t>os</a:t>
          </a:r>
          <a:r>
            <a:rPr lang="en-US" sz="2200" kern="1200" dirty="0"/>
            <a:t> custos de </a:t>
          </a:r>
          <a:r>
            <a:rPr lang="en-US" sz="2200" kern="1200" dirty="0" err="1"/>
            <a:t>Infraestrutura</a:t>
          </a:r>
          <a:r>
            <a:rPr lang="en-US" sz="2200" kern="1200" dirty="0"/>
            <a:t>, </a:t>
          </a:r>
          <a:r>
            <a:rPr lang="en-US" sz="2200" kern="1200" dirty="0" err="1"/>
            <a:t>comparado</a:t>
          </a:r>
          <a:r>
            <a:rPr lang="en-US" sz="2200" kern="1200" dirty="0"/>
            <a:t> a </a:t>
          </a:r>
          <a:r>
            <a:rPr lang="en-US" sz="2200" kern="1200" dirty="0" err="1"/>
            <a:t>aprovisionamentos</a:t>
          </a:r>
          <a:r>
            <a:rPr lang="en-US" sz="2200" kern="1200" dirty="0"/>
            <a:t> </a:t>
          </a:r>
          <a:r>
            <a:rPr lang="en-US" sz="2200" kern="1200" dirty="0" err="1"/>
            <a:t>nivelados</a:t>
          </a:r>
          <a:r>
            <a:rPr lang="en-US" sz="2200" kern="1200" dirty="0"/>
            <a:t> por </a:t>
          </a:r>
          <a:r>
            <a:rPr lang="en-US" sz="2200" kern="1200" dirty="0" err="1"/>
            <a:t>cima</a:t>
          </a:r>
          <a:r>
            <a:rPr lang="en-US" sz="2200" kern="1200" dirty="0"/>
            <a:t> e </a:t>
          </a:r>
          <a:r>
            <a:rPr lang="en-US" sz="2200" kern="1200" dirty="0" err="1"/>
            <a:t>escala</a:t>
          </a:r>
          <a:r>
            <a:rPr lang="en-US" sz="2200" kern="1200" dirty="0"/>
            <a:t> manual</a:t>
          </a:r>
        </a:p>
      </dsp:txBody>
      <dsp:txXfrm>
        <a:off x="1267048" y="468"/>
        <a:ext cx="9516180" cy="1097012"/>
      </dsp:txXfrm>
    </dsp:sp>
    <dsp:sp modelId="{F208FE20-D42F-4E2C-869C-AFAC2F56D022}">
      <dsp:nvSpPr>
        <dsp:cNvPr id="0" name=""/>
        <dsp:cNvSpPr/>
      </dsp:nvSpPr>
      <dsp:spPr>
        <a:xfrm>
          <a:off x="0" y="1371733"/>
          <a:ext cx="10783229" cy="1097012"/>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1451623-B383-4059-A3D2-AD71376CD67E}">
      <dsp:nvSpPr>
        <dsp:cNvPr id="0" name=""/>
        <dsp:cNvSpPr/>
      </dsp:nvSpPr>
      <dsp:spPr>
        <a:xfrm>
          <a:off x="331846" y="1618561"/>
          <a:ext cx="603356" cy="60335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E72BA07-6498-4C10-A4EB-7C1BE7085C23}">
      <dsp:nvSpPr>
        <dsp:cNvPr id="0" name=""/>
        <dsp:cNvSpPr/>
      </dsp:nvSpPr>
      <dsp:spPr>
        <a:xfrm>
          <a:off x="1267048" y="1371733"/>
          <a:ext cx="9516180" cy="10970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6100" tIns="116100" rIns="116100" bIns="116100" numCol="1" spcCol="1270" anchor="ctr" anchorCtr="0">
          <a:noAutofit/>
        </a:bodyPr>
        <a:lstStyle/>
        <a:p>
          <a:pPr marL="0" lvl="0" indent="0" algn="l" defTabSz="977900">
            <a:lnSpc>
              <a:spcPct val="90000"/>
            </a:lnSpc>
            <a:spcBef>
              <a:spcPct val="0"/>
            </a:spcBef>
            <a:spcAft>
              <a:spcPct val="35000"/>
            </a:spcAft>
            <a:buNone/>
          </a:pPr>
          <a:r>
            <a:rPr lang="en-US" sz="2200" b="1" kern="1200" dirty="0" err="1"/>
            <a:t>Responsividade</a:t>
          </a:r>
          <a:r>
            <a:rPr lang="en-US" sz="2200" kern="1200" dirty="0"/>
            <a:t>: </a:t>
          </a:r>
          <a:r>
            <a:rPr lang="en-US" sz="2200" kern="1200" dirty="0" err="1"/>
            <a:t>Deve</a:t>
          </a:r>
          <a:r>
            <a:rPr lang="en-US" sz="2200" kern="1200" dirty="0"/>
            <a:t> </a:t>
          </a:r>
          <a:r>
            <a:rPr lang="en-US" sz="2200" kern="1200" dirty="0" err="1"/>
            <a:t>escalar</a:t>
          </a:r>
          <a:r>
            <a:rPr lang="en-US" sz="2200" kern="1200" dirty="0"/>
            <a:t> </a:t>
          </a:r>
          <a:r>
            <a:rPr lang="en-US" sz="2200" kern="1200" dirty="0" err="1"/>
            <a:t>os</a:t>
          </a:r>
          <a:r>
            <a:rPr lang="en-US" sz="2200" kern="1200" dirty="0"/>
            <a:t> </a:t>
          </a:r>
          <a:r>
            <a:rPr lang="en-US" sz="2200" kern="1200" dirty="0" err="1"/>
            <a:t>serviços</a:t>
          </a:r>
          <a:r>
            <a:rPr lang="en-US" sz="2200" kern="1200" dirty="0"/>
            <a:t> </a:t>
          </a:r>
          <a:r>
            <a:rPr lang="en-US" sz="2200" kern="1200" dirty="0" err="1"/>
            <a:t>rápido</a:t>
          </a:r>
          <a:r>
            <a:rPr lang="en-US" sz="2200" kern="1200" dirty="0"/>
            <a:t> o </a:t>
          </a:r>
          <a:r>
            <a:rPr lang="en-US" sz="2200" kern="1200" dirty="0" err="1"/>
            <a:t>suficiente</a:t>
          </a:r>
          <a:r>
            <a:rPr lang="en-US" sz="2200" kern="1200" dirty="0"/>
            <a:t> para </a:t>
          </a:r>
          <a:r>
            <a:rPr lang="en-US" sz="2200" kern="1200" dirty="0" err="1"/>
            <a:t>suportar</a:t>
          </a:r>
          <a:r>
            <a:rPr lang="en-US" sz="2200" kern="1200" dirty="0"/>
            <a:t> um </a:t>
          </a:r>
          <a:r>
            <a:rPr lang="en-US" sz="2200" kern="1200" dirty="0" err="1"/>
            <a:t>aumento</a:t>
          </a:r>
          <a:r>
            <a:rPr lang="en-US" sz="2200" kern="1200" dirty="0"/>
            <a:t> </a:t>
          </a:r>
          <a:r>
            <a:rPr lang="en-US" sz="2200" kern="1200" dirty="0" err="1"/>
            <a:t>repentino</a:t>
          </a:r>
          <a:r>
            <a:rPr lang="en-US" sz="2200" kern="1200" dirty="0"/>
            <a:t> de </a:t>
          </a:r>
          <a:r>
            <a:rPr lang="en-US" sz="2200" kern="1200" dirty="0" err="1"/>
            <a:t>demanda</a:t>
          </a:r>
          <a:endParaRPr lang="en-US" sz="2200" kern="1200" dirty="0"/>
        </a:p>
      </dsp:txBody>
      <dsp:txXfrm>
        <a:off x="1267048" y="1371733"/>
        <a:ext cx="9516180" cy="1097012"/>
      </dsp:txXfrm>
    </dsp:sp>
    <dsp:sp modelId="{E1E1934F-F8A7-4A76-B0EA-A40C883645ED}">
      <dsp:nvSpPr>
        <dsp:cNvPr id="0" name=""/>
        <dsp:cNvSpPr/>
      </dsp:nvSpPr>
      <dsp:spPr>
        <a:xfrm>
          <a:off x="0" y="2742999"/>
          <a:ext cx="10783229" cy="1097012"/>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129C0AF-182A-4609-9589-56316C62ECA0}">
      <dsp:nvSpPr>
        <dsp:cNvPr id="0" name=""/>
        <dsp:cNvSpPr/>
      </dsp:nvSpPr>
      <dsp:spPr>
        <a:xfrm>
          <a:off x="331846" y="2989826"/>
          <a:ext cx="603356" cy="60335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9429D01-4935-4637-B0A8-1A9D7D75FCE0}">
      <dsp:nvSpPr>
        <dsp:cNvPr id="0" name=""/>
        <dsp:cNvSpPr/>
      </dsp:nvSpPr>
      <dsp:spPr>
        <a:xfrm>
          <a:off x="1267048" y="2742999"/>
          <a:ext cx="9516180" cy="10970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6100" tIns="116100" rIns="116100" bIns="116100" numCol="1" spcCol="1270" anchor="ctr" anchorCtr="0">
          <a:noAutofit/>
        </a:bodyPr>
        <a:lstStyle/>
        <a:p>
          <a:pPr marL="0" lvl="0" indent="0" algn="l" defTabSz="977900">
            <a:lnSpc>
              <a:spcPct val="90000"/>
            </a:lnSpc>
            <a:spcBef>
              <a:spcPct val="0"/>
            </a:spcBef>
            <a:spcAft>
              <a:spcPct val="35000"/>
            </a:spcAft>
            <a:buNone/>
          </a:pPr>
          <a:r>
            <a:rPr lang="en-US" sz="2200" b="1" kern="1200" dirty="0" err="1"/>
            <a:t>Resiliência</a:t>
          </a:r>
          <a:r>
            <a:rPr lang="en-US" sz="2200" kern="1200" dirty="0"/>
            <a:t>: </a:t>
          </a:r>
          <a:r>
            <a:rPr lang="en-US" sz="2200" kern="1200" dirty="0" err="1"/>
            <a:t>Nossos</a:t>
          </a:r>
          <a:r>
            <a:rPr lang="en-US" sz="2200" kern="1200" dirty="0"/>
            <a:t> </a:t>
          </a:r>
          <a:r>
            <a:rPr lang="en-US" sz="2200" kern="1200" dirty="0" err="1"/>
            <a:t>serviços</a:t>
          </a:r>
          <a:r>
            <a:rPr lang="en-US" sz="2200" kern="1200" dirty="0"/>
            <a:t> </a:t>
          </a:r>
          <a:r>
            <a:rPr lang="en-US" sz="2200" kern="1200" dirty="0" err="1"/>
            <a:t>devem</a:t>
          </a:r>
          <a:r>
            <a:rPr lang="en-US" sz="2200" kern="1200" dirty="0"/>
            <a:t> ser </a:t>
          </a:r>
          <a:r>
            <a:rPr lang="en-US" sz="2200" kern="1200" dirty="0" err="1"/>
            <a:t>tolerantes</a:t>
          </a:r>
          <a:r>
            <a:rPr lang="en-US" sz="2200" kern="1200" dirty="0"/>
            <a:t> a </a:t>
          </a:r>
          <a:r>
            <a:rPr lang="en-US" sz="2200" kern="1200" dirty="0" err="1"/>
            <a:t>falhas</a:t>
          </a:r>
          <a:r>
            <a:rPr lang="en-US" sz="2200" kern="1200" dirty="0"/>
            <a:t> e sempre </a:t>
          </a:r>
          <a:r>
            <a:rPr lang="en-US" sz="2200" kern="1200" dirty="0" err="1"/>
            <a:t>estar</a:t>
          </a:r>
          <a:r>
            <a:rPr lang="en-US" sz="2200" kern="1200" dirty="0"/>
            <a:t> </a:t>
          </a:r>
          <a:r>
            <a:rPr lang="en-US" sz="2200" kern="1200" dirty="0" err="1"/>
            <a:t>disponíveis</a:t>
          </a:r>
          <a:r>
            <a:rPr lang="en-US" sz="2200" kern="1200" dirty="0"/>
            <a:t>, com base </a:t>
          </a:r>
          <a:r>
            <a:rPr lang="en-US" sz="2200" kern="1200" dirty="0" err="1"/>
            <a:t>nos</a:t>
          </a:r>
          <a:r>
            <a:rPr lang="en-US" sz="2200" kern="1200" dirty="0"/>
            <a:t> </a:t>
          </a:r>
          <a:r>
            <a:rPr lang="en-US" sz="2200" kern="1200" dirty="0" err="1"/>
            <a:t>parâmetros</a:t>
          </a:r>
          <a:r>
            <a:rPr lang="en-US" sz="2200" kern="1200" dirty="0"/>
            <a:t> </a:t>
          </a:r>
          <a:r>
            <a:rPr lang="en-US" sz="2200" kern="1200" dirty="0" err="1"/>
            <a:t>pré-definidos</a:t>
          </a:r>
          <a:r>
            <a:rPr lang="en-US" sz="2200" kern="1200" dirty="0"/>
            <a:t> pela </a:t>
          </a:r>
          <a:r>
            <a:rPr lang="en-US" sz="2200" kern="1200" dirty="0" err="1"/>
            <a:t>arquitetura</a:t>
          </a:r>
          <a:r>
            <a:rPr lang="en-US" sz="2200" kern="1200" dirty="0"/>
            <a:t>. </a:t>
          </a:r>
        </a:p>
      </dsp:txBody>
      <dsp:txXfrm>
        <a:off x="1267048" y="2742999"/>
        <a:ext cx="9516180" cy="109701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7BCBF6-8613-4F01-8082-0F0AF77D1B78}">
      <dsp:nvSpPr>
        <dsp:cNvPr id="0" name=""/>
        <dsp:cNvSpPr/>
      </dsp:nvSpPr>
      <dsp:spPr>
        <a:xfrm>
          <a:off x="2762981" y="689030"/>
          <a:ext cx="1098000" cy="1098000"/>
        </a:xfrm>
        <a:prstGeom prst="round2DiagRect">
          <a:avLst>
            <a:gd name="adj1" fmla="val 29727"/>
            <a:gd name="adj2" fmla="val 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64DAE1C-CE34-4B9A-A504-1E89008C4A03}">
      <dsp:nvSpPr>
        <dsp:cNvPr id="0" name=""/>
        <dsp:cNvSpPr/>
      </dsp:nvSpPr>
      <dsp:spPr>
        <a:xfrm>
          <a:off x="2997163" y="923030"/>
          <a:ext cx="630000" cy="630000"/>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51FD428-E8DA-4CA3-8C54-8014C19C58DE}">
      <dsp:nvSpPr>
        <dsp:cNvPr id="0" name=""/>
        <dsp:cNvSpPr/>
      </dsp:nvSpPr>
      <dsp:spPr>
        <a:xfrm>
          <a:off x="2411822" y="2129030"/>
          <a:ext cx="1800000" cy="15332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b="0" i="0" kern="1200"/>
            <a:t>Contextos delimitados</a:t>
          </a:r>
        </a:p>
        <a:p>
          <a:pPr marL="0" lvl="0" indent="0" algn="ctr" defTabSz="488950">
            <a:lnSpc>
              <a:spcPct val="90000"/>
            </a:lnSpc>
            <a:spcBef>
              <a:spcPct val="0"/>
            </a:spcBef>
            <a:spcAft>
              <a:spcPct val="35000"/>
            </a:spcAft>
            <a:buNone/>
            <a:defRPr cap="all"/>
          </a:pPr>
          <a:endParaRPr lang="en-US" sz="1100" b="0" i="0" kern="1200"/>
        </a:p>
        <a:p>
          <a:pPr marL="0" lvl="0" indent="0" algn="ctr" defTabSz="488950">
            <a:lnSpc>
              <a:spcPct val="90000"/>
            </a:lnSpc>
            <a:spcBef>
              <a:spcPct val="0"/>
            </a:spcBef>
            <a:spcAft>
              <a:spcPct val="35000"/>
            </a:spcAft>
            <a:buNone/>
            <a:defRPr cap="all"/>
          </a:pPr>
          <a:r>
            <a:rPr lang="en-US" sz="1100" b="0" i="0" kern="1200"/>
            <a:t>Delimitações claras entre partes diferentes do Sistema: Carrinho, Lista de Produtos, etc</a:t>
          </a:r>
          <a:endParaRPr lang="en-US" sz="1100" kern="1200"/>
        </a:p>
      </dsp:txBody>
      <dsp:txXfrm>
        <a:off x="2411822" y="2129030"/>
        <a:ext cx="1800000" cy="1533276"/>
      </dsp:txXfrm>
    </dsp:sp>
    <dsp:sp modelId="{2FBD2E5A-40C9-49A7-8A8C-285308037C47}">
      <dsp:nvSpPr>
        <dsp:cNvPr id="0" name=""/>
        <dsp:cNvSpPr/>
      </dsp:nvSpPr>
      <dsp:spPr>
        <a:xfrm>
          <a:off x="4877981" y="689030"/>
          <a:ext cx="1098000" cy="1098000"/>
        </a:xfrm>
        <a:prstGeom prst="round2DiagRect">
          <a:avLst>
            <a:gd name="adj1" fmla="val 29727"/>
            <a:gd name="adj2" fmla="val 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4D995C7-D1D1-4F84-8676-B3CB934338C7}">
      <dsp:nvSpPr>
        <dsp:cNvPr id="0" name=""/>
        <dsp:cNvSpPr/>
      </dsp:nvSpPr>
      <dsp:spPr>
        <a:xfrm>
          <a:off x="5112163" y="923030"/>
          <a:ext cx="630000" cy="63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B8B535F-201F-43E7-A48B-2066A0061CC4}">
      <dsp:nvSpPr>
        <dsp:cNvPr id="0" name=""/>
        <dsp:cNvSpPr/>
      </dsp:nvSpPr>
      <dsp:spPr>
        <a:xfrm>
          <a:off x="4526822" y="2129030"/>
          <a:ext cx="1800000" cy="15332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pt-BR" sz="1100" kern="1200"/>
            <a:t>Entidades</a:t>
          </a:r>
        </a:p>
        <a:p>
          <a:pPr marL="0" lvl="0" indent="0" algn="ctr" defTabSz="488950">
            <a:lnSpc>
              <a:spcPct val="90000"/>
            </a:lnSpc>
            <a:spcBef>
              <a:spcPct val="0"/>
            </a:spcBef>
            <a:spcAft>
              <a:spcPct val="35000"/>
            </a:spcAft>
            <a:buNone/>
            <a:defRPr cap="all"/>
          </a:pPr>
          <a:endParaRPr lang="pt-BR" sz="1100" kern="1200"/>
        </a:p>
        <a:p>
          <a:pPr marL="0" lvl="0" indent="0" algn="ctr" defTabSz="488950">
            <a:lnSpc>
              <a:spcPct val="90000"/>
            </a:lnSpc>
            <a:spcBef>
              <a:spcPct val="0"/>
            </a:spcBef>
            <a:spcAft>
              <a:spcPct val="35000"/>
            </a:spcAft>
            <a:buNone/>
            <a:defRPr cap="all"/>
          </a:pPr>
          <a:endParaRPr lang="pt-BR" sz="1100" kern="1200"/>
        </a:p>
        <a:p>
          <a:pPr marL="0" lvl="0" indent="0" algn="ctr" defTabSz="488950">
            <a:lnSpc>
              <a:spcPct val="90000"/>
            </a:lnSpc>
            <a:spcBef>
              <a:spcPct val="0"/>
            </a:spcBef>
            <a:spcAft>
              <a:spcPct val="35000"/>
            </a:spcAft>
            <a:buNone/>
            <a:defRPr cap="all"/>
          </a:pPr>
          <a:r>
            <a:rPr lang="pt-BR" sz="1100" kern="1200"/>
            <a:t>Representam objetos definidos pela sua identidade, não propriedades </a:t>
          </a:r>
          <a:endParaRPr lang="en-US" sz="1100" kern="1200"/>
        </a:p>
      </dsp:txBody>
      <dsp:txXfrm>
        <a:off x="4526822" y="2129030"/>
        <a:ext cx="1800000" cy="1533276"/>
      </dsp:txXfrm>
    </dsp:sp>
    <dsp:sp modelId="{1B38E339-DD2A-4AF2-A05C-C02B85729FE6}">
      <dsp:nvSpPr>
        <dsp:cNvPr id="0" name=""/>
        <dsp:cNvSpPr/>
      </dsp:nvSpPr>
      <dsp:spPr>
        <a:xfrm>
          <a:off x="6992981" y="689030"/>
          <a:ext cx="1098000" cy="1098000"/>
        </a:xfrm>
        <a:prstGeom prst="round2DiagRect">
          <a:avLst>
            <a:gd name="adj1" fmla="val 29727"/>
            <a:gd name="adj2" fmla="val 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17F4030-EB41-4449-9278-C6A9758B9AB0}">
      <dsp:nvSpPr>
        <dsp:cNvPr id="0" name=""/>
        <dsp:cNvSpPr/>
      </dsp:nvSpPr>
      <dsp:spPr>
        <a:xfrm>
          <a:off x="7227163" y="923030"/>
          <a:ext cx="630000" cy="63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12F2FA7-3B53-41F9-8A08-F2F53B674489}">
      <dsp:nvSpPr>
        <dsp:cNvPr id="0" name=""/>
        <dsp:cNvSpPr/>
      </dsp:nvSpPr>
      <dsp:spPr>
        <a:xfrm>
          <a:off x="6641822" y="2129030"/>
          <a:ext cx="1800000" cy="15332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pt-BR" sz="1100" kern="1200"/>
            <a:t>objetos de valor</a:t>
          </a:r>
        </a:p>
        <a:p>
          <a:pPr marL="0" lvl="0" indent="0" algn="ctr" defTabSz="488950">
            <a:lnSpc>
              <a:spcPct val="90000"/>
            </a:lnSpc>
            <a:spcBef>
              <a:spcPct val="0"/>
            </a:spcBef>
            <a:spcAft>
              <a:spcPct val="35000"/>
            </a:spcAft>
            <a:buNone/>
            <a:defRPr cap="all"/>
          </a:pPr>
          <a:endParaRPr lang="pt-BR" sz="1100" kern="1200"/>
        </a:p>
        <a:p>
          <a:pPr marL="0" lvl="0" indent="0" algn="ctr" defTabSz="488950">
            <a:lnSpc>
              <a:spcPct val="90000"/>
            </a:lnSpc>
            <a:spcBef>
              <a:spcPct val="0"/>
            </a:spcBef>
            <a:spcAft>
              <a:spcPct val="35000"/>
            </a:spcAft>
            <a:buNone/>
            <a:defRPr cap="all"/>
          </a:pPr>
          <a:endParaRPr lang="pt-BR" sz="1100" kern="1200"/>
        </a:p>
        <a:p>
          <a:pPr marL="0" lvl="0" indent="0" algn="ctr" defTabSz="488950">
            <a:lnSpc>
              <a:spcPct val="90000"/>
            </a:lnSpc>
            <a:spcBef>
              <a:spcPct val="0"/>
            </a:spcBef>
            <a:spcAft>
              <a:spcPct val="35000"/>
            </a:spcAft>
            <a:buNone/>
            <a:defRPr cap="all"/>
          </a:pPr>
          <a:r>
            <a:rPr lang="pt-BR" sz="1100" kern="1200"/>
            <a:t>São objetos que agregam elementos de interesse temporário às entidades (o que, não quem) </a:t>
          </a:r>
          <a:endParaRPr lang="en-US" sz="1100" kern="1200"/>
        </a:p>
      </dsp:txBody>
      <dsp:txXfrm>
        <a:off x="6641822" y="2129030"/>
        <a:ext cx="1800000" cy="1533276"/>
      </dsp:txXfrm>
    </dsp:sp>
    <dsp:sp modelId="{1C7DA9D6-075A-4A4F-B7D5-D0C2E9B681F9}">
      <dsp:nvSpPr>
        <dsp:cNvPr id="0" name=""/>
        <dsp:cNvSpPr/>
      </dsp:nvSpPr>
      <dsp:spPr>
        <a:xfrm>
          <a:off x="9107981" y="689030"/>
          <a:ext cx="1098000" cy="1098000"/>
        </a:xfrm>
        <a:prstGeom prst="round2DiagRect">
          <a:avLst>
            <a:gd name="adj1" fmla="val 29727"/>
            <a:gd name="adj2" fmla="val 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00F6581-9696-4409-B07F-895E403C7B38}">
      <dsp:nvSpPr>
        <dsp:cNvPr id="0" name=""/>
        <dsp:cNvSpPr/>
      </dsp:nvSpPr>
      <dsp:spPr>
        <a:xfrm>
          <a:off x="9342163" y="923030"/>
          <a:ext cx="630000" cy="630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142F244-50C7-4AB8-8A71-FAC1430BCB5F}">
      <dsp:nvSpPr>
        <dsp:cNvPr id="0" name=""/>
        <dsp:cNvSpPr/>
      </dsp:nvSpPr>
      <dsp:spPr>
        <a:xfrm>
          <a:off x="8756822" y="2129030"/>
          <a:ext cx="1800000" cy="15332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pt-BR" sz="1100" kern="1200"/>
            <a:t>Agregadores</a:t>
          </a:r>
        </a:p>
        <a:p>
          <a:pPr marL="0" lvl="0" indent="0" algn="ctr" defTabSz="488950">
            <a:lnSpc>
              <a:spcPct val="90000"/>
            </a:lnSpc>
            <a:spcBef>
              <a:spcPct val="0"/>
            </a:spcBef>
            <a:spcAft>
              <a:spcPct val="35000"/>
            </a:spcAft>
            <a:buNone/>
            <a:defRPr cap="all"/>
          </a:pPr>
          <a:endParaRPr lang="pt-BR" sz="1100" kern="1200"/>
        </a:p>
        <a:p>
          <a:pPr marL="0" lvl="0" indent="0" algn="ctr" defTabSz="488950">
            <a:lnSpc>
              <a:spcPct val="90000"/>
            </a:lnSpc>
            <a:spcBef>
              <a:spcPct val="0"/>
            </a:spcBef>
            <a:spcAft>
              <a:spcPct val="35000"/>
            </a:spcAft>
            <a:buNone/>
            <a:defRPr cap="all"/>
          </a:pPr>
          <a:endParaRPr lang="pt-BR" sz="1100" kern="1200"/>
        </a:p>
        <a:p>
          <a:pPr marL="0" lvl="0" indent="0" algn="ctr" defTabSz="488950">
            <a:lnSpc>
              <a:spcPct val="90000"/>
            </a:lnSpc>
            <a:spcBef>
              <a:spcPct val="0"/>
            </a:spcBef>
            <a:spcAft>
              <a:spcPct val="35000"/>
            </a:spcAft>
            <a:buNone/>
            <a:defRPr cap="all"/>
          </a:pPr>
          <a:r>
            <a:rPr lang="pt-BR" sz="1100" kern="1200"/>
            <a:t>Serve para juntar propriedades, entidades e/ou objetos de valor em um único objeto de negócio</a:t>
          </a:r>
          <a:endParaRPr lang="en-US" sz="1100" kern="1200"/>
        </a:p>
      </dsp:txBody>
      <dsp:txXfrm>
        <a:off x="8756822" y="2129030"/>
        <a:ext cx="1800000" cy="1533276"/>
      </dsp:txXfrm>
    </dsp:sp>
    <dsp:sp modelId="{B9E5971F-3749-4F6E-BE32-67752F4E7AB6}">
      <dsp:nvSpPr>
        <dsp:cNvPr id="0" name=""/>
        <dsp:cNvSpPr/>
      </dsp:nvSpPr>
      <dsp:spPr>
        <a:xfrm>
          <a:off x="645958" y="707916"/>
          <a:ext cx="1098000" cy="1098000"/>
        </a:xfrm>
        <a:prstGeom prst="round2DiagRect">
          <a:avLst>
            <a:gd name="adj1" fmla="val 29727"/>
            <a:gd name="adj2" fmla="val 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E14C046-BE93-41DF-85D8-176AC4752AE3}">
      <dsp:nvSpPr>
        <dsp:cNvPr id="0" name=""/>
        <dsp:cNvSpPr/>
      </dsp:nvSpPr>
      <dsp:spPr>
        <a:xfrm>
          <a:off x="879955" y="941917"/>
          <a:ext cx="630000" cy="630000"/>
        </a:xfrm>
        <a:prstGeom prst="rect">
          <a:avLst/>
        </a:prstGeom>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0A42EDF-C4E8-4BAA-A5BF-35D45CC684A3}">
      <dsp:nvSpPr>
        <dsp:cNvPr id="0" name=""/>
        <dsp:cNvSpPr/>
      </dsp:nvSpPr>
      <dsp:spPr>
        <a:xfrm>
          <a:off x="343946" y="2116457"/>
          <a:ext cx="1800000" cy="15332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pt-BR" sz="1100" kern="1200" dirty="0"/>
            <a:t>DomÍnio</a:t>
          </a:r>
        </a:p>
        <a:p>
          <a:pPr marL="0" lvl="0" indent="0" algn="ctr" defTabSz="488950">
            <a:lnSpc>
              <a:spcPct val="90000"/>
            </a:lnSpc>
            <a:spcBef>
              <a:spcPct val="0"/>
            </a:spcBef>
            <a:spcAft>
              <a:spcPct val="35000"/>
            </a:spcAft>
            <a:buNone/>
            <a:defRPr cap="all"/>
          </a:pPr>
          <a:endParaRPr lang="pt-BR" sz="1100" kern="1200" dirty="0"/>
        </a:p>
        <a:p>
          <a:pPr marL="0" lvl="0" indent="0" algn="ctr" defTabSz="488950">
            <a:lnSpc>
              <a:spcPct val="90000"/>
            </a:lnSpc>
            <a:spcBef>
              <a:spcPct val="0"/>
            </a:spcBef>
            <a:spcAft>
              <a:spcPct val="35000"/>
            </a:spcAft>
            <a:buNone/>
            <a:defRPr cap="all"/>
          </a:pPr>
          <a:r>
            <a:rPr lang="pt-BR" sz="1100" kern="1200"/>
            <a:t>Descreve as áreas de um problema com uma linguagem clara entre Negócio e TI</a:t>
          </a:r>
          <a:endParaRPr lang="en-US" sz="1100" kern="1200" dirty="0"/>
        </a:p>
      </dsp:txBody>
      <dsp:txXfrm>
        <a:off x="343946" y="2116457"/>
        <a:ext cx="1800000" cy="1533276"/>
      </dsp:txXfrm>
    </dsp:sp>
  </dsp:spTree>
</dsp:drawing>
</file>

<file path=ppt/diagrams/layout1.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2.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CF67937-71EE-2E40-8930-C43612F7F14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4" name="Footer Placeholder 3">
            <a:extLst>
              <a:ext uri="{FF2B5EF4-FFF2-40B4-BE49-F238E27FC236}">
                <a16:creationId xmlns:a16="http://schemas.microsoft.com/office/drawing/2014/main" id="{ECB0E328-65A8-6B4F-9EF6-C5128DED21E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85BD4108-5533-5540-8846-3092E2C7CF3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625F66B-C815-8849-811C-F1A4AB94F66D}" type="slidenum">
              <a:rPr lang="en-US" smtClean="0"/>
              <a:t>‹#›</a:t>
            </a:fld>
            <a:endParaRPr lang="en-US"/>
          </a:p>
        </p:txBody>
      </p:sp>
    </p:spTree>
    <p:extLst>
      <p:ext uri="{BB962C8B-B14F-4D97-AF65-F5344CB8AC3E}">
        <p14:creationId xmlns:p14="http://schemas.microsoft.com/office/powerpoint/2010/main" val="189391021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A323134-CEB1-9C43-B6DE-74B10BFB1C0A}" type="datetimeFigureOut">
              <a:rPr lang="en-US" smtClean="0"/>
              <a:t>5/28/2021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3F17A60-5211-564C-AE51-C5EE6D827C53}" type="slidenum">
              <a:rPr lang="en-US" smtClean="0"/>
              <a:t>‹#›</a:t>
            </a:fld>
            <a:endParaRPr lang="en-US"/>
          </a:p>
        </p:txBody>
      </p:sp>
    </p:spTree>
    <p:extLst>
      <p:ext uri="{BB962C8B-B14F-4D97-AF65-F5344CB8AC3E}">
        <p14:creationId xmlns:p14="http://schemas.microsoft.com/office/powerpoint/2010/main" val="18527173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 “Doom and Gloom” spiel.  As security professionals you know that cybersecurity is challenging and even more so in the cloud</a:t>
            </a:r>
          </a:p>
          <a:p>
            <a:r>
              <a:rPr lang="en-US"/>
              <a:t>For every doom and gloom headline there are countless examples of companies doing cybersecurity correctly, but we don’t hear about those</a:t>
            </a:r>
          </a:p>
          <a:p>
            <a:endParaRPr lang="en-US"/>
          </a:p>
          <a:p>
            <a:pPr marL="0" marR="0" lvl="0" indent="0" algn="l" defTabSz="911668" rtl="0" eaLnBrk="1" fontAlgn="auto" latinLnBrk="0" hangingPunct="1">
              <a:lnSpc>
                <a:spcPct val="100000"/>
              </a:lnSpc>
              <a:spcBef>
                <a:spcPts val="0"/>
              </a:spcBef>
              <a:spcAft>
                <a:spcPts val="0"/>
              </a:spcAft>
              <a:buClrTx/>
              <a:buSzTx/>
              <a:buFontTx/>
              <a:buNone/>
              <a:tabLst/>
              <a:defRPr/>
            </a:pPr>
            <a:r>
              <a:rPr lang="en-GB" sz="1200" b="0" i="0" kern="1200">
                <a:solidFill>
                  <a:schemeClr val="tx1"/>
                </a:solidFill>
                <a:effectLst/>
                <a:latin typeface="+mn-lt"/>
                <a:ea typeface="+mn-ea"/>
                <a:cs typeface="+mn-cs"/>
              </a:rPr>
              <a:t>10 stats that reveal the changing face of IT security</a:t>
            </a:r>
          </a:p>
          <a:p>
            <a:r>
              <a:rPr lang="en-US"/>
              <a:t>https://enterprise.microsoft.com/en-gb/articles/digital-transformation/10-stats-that-reveal-the-changing-face-of-it-security/ </a:t>
            </a:r>
          </a:p>
        </p:txBody>
      </p:sp>
      <p:sp>
        <p:nvSpPr>
          <p:cNvPr id="4" name="Slide Number Placeholder 3"/>
          <p:cNvSpPr>
            <a:spLocks noGrp="1"/>
          </p:cNvSpPr>
          <p:nvPr>
            <p:ph type="sldNum" sz="quarter" idx="10"/>
          </p:nvPr>
        </p:nvSpPr>
        <p:spPr/>
        <p:txBody>
          <a:bodyPr/>
          <a:lstStyle/>
          <a:p>
            <a:fld id="{121D6561-DDFE-4E4A-B588-7E0B11A2D575}" type="slidenum">
              <a:rPr lang="en-US" smtClean="0"/>
              <a:t>5</a:t>
            </a:fld>
            <a:endParaRPr lang="en-US"/>
          </a:p>
        </p:txBody>
      </p:sp>
    </p:spTree>
    <p:extLst>
      <p:ext uri="{BB962C8B-B14F-4D97-AF65-F5344CB8AC3E}">
        <p14:creationId xmlns:p14="http://schemas.microsoft.com/office/powerpoint/2010/main" val="35599236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21D6561-DDFE-4E4A-B588-7E0B11A2D575}" type="slidenum">
              <a:rPr lang="en-US" smtClean="0"/>
              <a:t>11</a:t>
            </a:fld>
            <a:endParaRPr lang="en-US"/>
          </a:p>
        </p:txBody>
      </p:sp>
    </p:spTree>
    <p:extLst>
      <p:ext uri="{BB962C8B-B14F-4D97-AF65-F5344CB8AC3E}">
        <p14:creationId xmlns:p14="http://schemas.microsoft.com/office/powerpoint/2010/main" val="8733373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21D6561-DDFE-4E4A-B588-7E0B11A2D575}" type="slidenum">
              <a:rPr lang="en-US" smtClean="0"/>
              <a:t>14</a:t>
            </a:fld>
            <a:endParaRPr lang="en-US"/>
          </a:p>
        </p:txBody>
      </p:sp>
    </p:spTree>
    <p:extLst>
      <p:ext uri="{BB962C8B-B14F-4D97-AF65-F5344CB8AC3E}">
        <p14:creationId xmlns:p14="http://schemas.microsoft.com/office/powerpoint/2010/main" val="22252923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1668" rtl="0" eaLnBrk="1" fontAlgn="auto" latinLnBrk="0" hangingPunct="1">
              <a:lnSpc>
                <a:spcPct val="100000"/>
              </a:lnSpc>
              <a:spcBef>
                <a:spcPts val="0"/>
              </a:spcBef>
              <a:spcAft>
                <a:spcPts val="0"/>
              </a:spcAft>
              <a:buClrTx/>
              <a:buSzTx/>
              <a:buFontTx/>
              <a:buNone/>
              <a:tabLst/>
              <a:defRPr/>
            </a:pPr>
            <a:r>
              <a:rPr lang="en-US"/>
              <a:t>Develop a resource group strategy and an RBAC policy</a:t>
            </a:r>
          </a:p>
        </p:txBody>
      </p:sp>
      <p:sp>
        <p:nvSpPr>
          <p:cNvPr id="4" name="Slide Number Placeholder 3"/>
          <p:cNvSpPr>
            <a:spLocks noGrp="1"/>
          </p:cNvSpPr>
          <p:nvPr>
            <p:ph type="sldNum" sz="quarter" idx="10"/>
          </p:nvPr>
        </p:nvSpPr>
        <p:spPr/>
        <p:txBody>
          <a:bodyPr/>
          <a:lstStyle/>
          <a:p>
            <a:fld id="{121D6561-DDFE-4E4A-B588-7E0B11A2D575}" type="slidenum">
              <a:rPr lang="en-US" smtClean="0"/>
              <a:t>19</a:t>
            </a:fld>
            <a:endParaRPr lang="en-US"/>
          </a:p>
        </p:txBody>
      </p:sp>
    </p:spTree>
    <p:extLst>
      <p:ext uri="{BB962C8B-B14F-4D97-AF65-F5344CB8AC3E}">
        <p14:creationId xmlns:p14="http://schemas.microsoft.com/office/powerpoint/2010/main" val="220305917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White wave cover 1">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6" name="Text Placeholder 2">
            <a:extLst>
              <a:ext uri="{FF2B5EF4-FFF2-40B4-BE49-F238E27FC236}">
                <a16:creationId xmlns:a16="http://schemas.microsoft.com/office/drawing/2014/main" id="{17A9DE5B-A4E0-A44F-B6BF-BBC6726F493D}"/>
              </a:ext>
            </a:extLst>
          </p:cNvPr>
          <p:cNvSpPr>
            <a:spLocks noGrp="1"/>
          </p:cNvSpPr>
          <p:nvPr>
            <p:ph type="body" sz="quarter" idx="10" hasCustomPrompt="1"/>
          </p:nvPr>
        </p:nvSpPr>
        <p:spPr>
          <a:xfrm>
            <a:off x="638174" y="2275220"/>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7" name="Text Placeholder 8">
            <a:extLst>
              <a:ext uri="{FF2B5EF4-FFF2-40B4-BE49-F238E27FC236}">
                <a16:creationId xmlns:a16="http://schemas.microsoft.com/office/drawing/2014/main" id="{4CEE6339-B898-8448-83C0-DD2C637A1026}"/>
              </a:ext>
            </a:extLst>
          </p:cNvPr>
          <p:cNvSpPr>
            <a:spLocks noGrp="1"/>
          </p:cNvSpPr>
          <p:nvPr>
            <p:ph type="body" sz="quarter" idx="11" hasCustomPrompt="1"/>
          </p:nvPr>
        </p:nvSpPr>
        <p:spPr>
          <a:xfrm>
            <a:off x="638174" y="3825875"/>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Rectangle 21"/>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9" name="Rectangle 28"/>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0" name="Rectangle 29"/>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Rectangle 30"/>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2" name="Rectangle 31"/>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3" name="Rectangle 32"/>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4" name="Rectangle 33"/>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5" name="Rectangle 34"/>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6" name="Rectangle 35"/>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7" name="Rectangle 36"/>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8" name="Rectangle 37"/>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9" name="Rectangle 38"/>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956192621"/>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3_Gradient 1/3 Vertical R no photo">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691375" y="390719"/>
            <a:ext cx="7236090"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a:extLst>
              <a:ext uri="{FF2B5EF4-FFF2-40B4-BE49-F238E27FC236}">
                <a16:creationId xmlns:a16="http://schemas.microsoft.com/office/drawing/2014/main" id="{D6FDADAF-83F2-9F49-8A00-D4D7B31C193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flipV="1">
            <a:off x="7836165" y="0"/>
            <a:ext cx="4355835"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9261710" y="2344071"/>
            <a:ext cx="23302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9261710" y="390719"/>
            <a:ext cx="2330223" cy="1781175"/>
          </a:xfrm>
          <a:prstGeom prst="rect">
            <a:avLst/>
          </a:prstGeom>
        </p:spPr>
        <p:txBody>
          <a:bodyPr/>
          <a:lstStyle>
            <a:lvl1pPr>
              <a:defRPr>
                <a:solidFill>
                  <a:schemeClr val="bg1"/>
                </a:solidFill>
              </a:defRPr>
            </a:lvl1pPr>
          </a:lstStyle>
          <a:p>
            <a:r>
              <a:rPr lang="en-US"/>
              <a:t>Click to edit Master</a:t>
            </a:r>
          </a:p>
        </p:txBody>
      </p:sp>
      <p:sp>
        <p:nvSpPr>
          <p:cNvPr id="2" name="Slide Number Placeholder 1">
            <a:extLst>
              <a:ext uri="{FF2B5EF4-FFF2-40B4-BE49-F238E27FC236}">
                <a16:creationId xmlns:a16="http://schemas.microsoft.com/office/drawing/2014/main" id="{A499E170-7F47-A34D-8014-495FD6082C6D}"/>
              </a:ext>
            </a:extLst>
          </p:cNvPr>
          <p:cNvSpPr>
            <a:spLocks noGrp="1"/>
          </p:cNvSpPr>
          <p:nvPr>
            <p:ph type="sldNum" sz="quarter" idx="10"/>
          </p:nvPr>
        </p:nvSpPr>
        <p:spPr>
          <a:xfrm>
            <a:off x="11153102" y="6217537"/>
            <a:ext cx="438831" cy="365125"/>
          </a:xfrm>
        </p:spPr>
        <p:txBody>
          <a:bodyPr/>
          <a:lstStyle>
            <a:lvl1pPr>
              <a:defRPr>
                <a:solidFill>
                  <a:schemeClr val="bg1"/>
                </a:solidFill>
              </a:defRPr>
            </a:lvl1pPr>
          </a:lstStyle>
          <a:p>
            <a:fld id="{0EE23A24-5E29-4F5A-B780-9568AE9A51DD}" type="slidenum">
              <a:rPr lang="en-US" smtClean="0"/>
              <a:pPr/>
              <a:t>‹#›</a:t>
            </a:fld>
            <a:endParaRPr lang="en-US"/>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©2020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29" name="Picture 28"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Tree>
    <p:extLst>
      <p:ext uri="{BB962C8B-B14F-4D97-AF65-F5344CB8AC3E}">
        <p14:creationId xmlns:p14="http://schemas.microsoft.com/office/powerpoint/2010/main" val="245552110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3_Gradient 1/2 Vertical L no photo">
    <p:spTree>
      <p:nvGrpSpPr>
        <p:cNvPr id="1" name=""/>
        <p:cNvGrpSpPr/>
        <p:nvPr/>
      </p:nvGrpSpPr>
      <p:grpSpPr>
        <a:xfrm>
          <a:off x="0" y="0"/>
          <a:ext cx="0" cy="0"/>
          <a:chOff x="0" y="0"/>
          <a:chExt cx="0" cy="0"/>
        </a:xfrm>
      </p:grpSpPr>
      <p:pic>
        <p:nvPicPr>
          <p:cNvPr id="29" name="Picture 28">
            <a:extLst>
              <a:ext uri="{FF2B5EF4-FFF2-40B4-BE49-F238E27FC236}">
                <a16:creationId xmlns:a16="http://schemas.microsoft.com/office/drawing/2014/main" id="{F86D1474-6BEE-7548-BD84-8B8A225527A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7004790" cy="6858000"/>
          </a:xfrm>
          <a:prstGeom prst="rect">
            <a:avLst/>
          </a:prstGeom>
        </p:spPr>
      </p:pic>
      <p:sp>
        <p:nvSpPr>
          <p:cNvPr id="3" name="Content Placeholder 2"/>
          <p:cNvSpPr>
            <a:spLocks noGrp="1"/>
          </p:cNvSpPr>
          <p:nvPr>
            <p:ph sz="half" idx="1"/>
          </p:nvPr>
        </p:nvSpPr>
        <p:spPr>
          <a:xfrm>
            <a:off x="690562" y="1584000"/>
            <a:ext cx="4707038"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1375" y="390719"/>
            <a:ext cx="4707038" cy="1080000"/>
          </a:xfrm>
          <a:prstGeom prst="rect">
            <a:avLst/>
          </a:prstGeom>
        </p:spPr>
        <p:txBody>
          <a:bodyPr/>
          <a:lstStyle>
            <a:lvl1pPr>
              <a:defRPr>
                <a:solidFill>
                  <a:schemeClr val="bg1"/>
                </a:solidFill>
              </a:defRPr>
            </a:lvl1pPr>
          </a:lstStyle>
          <a:p>
            <a:r>
              <a:rPr lang="en-US"/>
              <a:t>Click to edit Master</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4" name="Content Placeholder 3"/>
          <p:cNvSpPr>
            <a:spLocks noGrp="1"/>
          </p:cNvSpPr>
          <p:nvPr>
            <p:ph sz="half" idx="2"/>
          </p:nvPr>
        </p:nvSpPr>
        <p:spPr>
          <a:xfrm>
            <a:off x="6884894" y="390719"/>
            <a:ext cx="4707038"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Slide Number Placeholder 1">
            <a:extLst>
              <a:ext uri="{FF2B5EF4-FFF2-40B4-BE49-F238E27FC236}">
                <a16:creationId xmlns:a16="http://schemas.microsoft.com/office/drawing/2014/main" id="{A499E170-7F47-A34D-8014-495FD6082C6D}"/>
              </a:ext>
            </a:extLst>
          </p:cNvPr>
          <p:cNvSpPr>
            <a:spLocks noGrp="1"/>
          </p:cNvSpPr>
          <p:nvPr>
            <p:ph type="sldNum" sz="quarter" idx="10"/>
          </p:nvPr>
        </p:nvSpPr>
        <p:spPr>
          <a:xfrm>
            <a:off x="11153102" y="6217537"/>
            <a:ext cx="438831" cy="365125"/>
          </a:xfrm>
        </p:spPr>
        <p:txBody>
          <a:bodyPr/>
          <a:lstStyle>
            <a:lvl1pPr>
              <a:defRPr>
                <a:solidFill>
                  <a:schemeClr val="tx1"/>
                </a:solidFill>
              </a:defRPr>
            </a:lvl1pPr>
          </a:lstStyle>
          <a:p>
            <a:fld id="{0EE23A24-5E29-4F5A-B780-9568AE9A51DD}" type="slidenum">
              <a:rPr lang="en-US" smtClean="0"/>
              <a:pPr/>
              <a:t>‹#›</a:t>
            </a:fld>
            <a:endParaRPr lang="en-US"/>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©2020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830425081"/>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3_Gradient 1/2 Vertical R no photo">
    <p:spTree>
      <p:nvGrpSpPr>
        <p:cNvPr id="1" name=""/>
        <p:cNvGrpSpPr/>
        <p:nvPr/>
      </p:nvGrpSpPr>
      <p:grpSpPr>
        <a:xfrm>
          <a:off x="0" y="0"/>
          <a:ext cx="0" cy="0"/>
          <a:chOff x="0" y="0"/>
          <a:chExt cx="0" cy="0"/>
        </a:xfrm>
      </p:grpSpPr>
      <p:pic>
        <p:nvPicPr>
          <p:cNvPr id="33" name="Picture 32">
            <a:extLst>
              <a:ext uri="{FF2B5EF4-FFF2-40B4-BE49-F238E27FC236}">
                <a16:creationId xmlns:a16="http://schemas.microsoft.com/office/drawing/2014/main" id="{F86D1474-6BEE-7548-BD84-8B8A225527A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flipV="1">
            <a:off x="5187210" y="0"/>
            <a:ext cx="7004790" cy="6858000"/>
          </a:xfrm>
          <a:prstGeom prst="rect">
            <a:avLst/>
          </a:prstGeom>
        </p:spPr>
      </p:pic>
      <p:sp>
        <p:nvSpPr>
          <p:cNvPr id="4" name="Content Placeholder 3"/>
          <p:cNvSpPr>
            <a:spLocks noGrp="1"/>
          </p:cNvSpPr>
          <p:nvPr>
            <p:ph sz="half" idx="2"/>
          </p:nvPr>
        </p:nvSpPr>
        <p:spPr>
          <a:xfrm>
            <a:off x="690563" y="390719"/>
            <a:ext cx="4707038"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884893" y="1584000"/>
            <a:ext cx="4707038"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884893" y="390719"/>
            <a:ext cx="4707038" cy="1080000"/>
          </a:xfrm>
          <a:prstGeom prst="rect">
            <a:avLst/>
          </a:prstGeom>
        </p:spPr>
        <p:txBody>
          <a:bodyPr/>
          <a:lstStyle>
            <a:lvl1pPr>
              <a:defRPr>
                <a:solidFill>
                  <a:schemeClr val="bg1"/>
                </a:solidFill>
              </a:defRPr>
            </a:lvl1pPr>
          </a:lstStyle>
          <a:p>
            <a:r>
              <a:rPr lang="en-US"/>
              <a:t>Click to edit Master</a:t>
            </a:r>
          </a:p>
        </p:txBody>
      </p:sp>
      <p:sp>
        <p:nvSpPr>
          <p:cNvPr id="2" name="Slide Number Placeholder 1">
            <a:extLst>
              <a:ext uri="{FF2B5EF4-FFF2-40B4-BE49-F238E27FC236}">
                <a16:creationId xmlns:a16="http://schemas.microsoft.com/office/drawing/2014/main" id="{A499E170-7F47-A34D-8014-495FD6082C6D}"/>
              </a:ext>
            </a:extLst>
          </p:cNvPr>
          <p:cNvSpPr>
            <a:spLocks noGrp="1"/>
          </p:cNvSpPr>
          <p:nvPr>
            <p:ph type="sldNum" sz="quarter" idx="10"/>
          </p:nvPr>
        </p:nvSpPr>
        <p:spPr>
          <a:xfrm>
            <a:off x="11153102" y="6217537"/>
            <a:ext cx="438831" cy="365125"/>
          </a:xfrm>
        </p:spPr>
        <p:txBody>
          <a:bodyPr/>
          <a:lstStyle>
            <a:lvl1pPr>
              <a:defRPr>
                <a:solidFill>
                  <a:schemeClr val="bg1"/>
                </a:solidFill>
              </a:defRPr>
            </a:lvl1pPr>
          </a:lstStyle>
          <a:p>
            <a:fld id="{0EE23A24-5E29-4F5A-B780-9568AE9A51DD}" type="slidenum">
              <a:rPr lang="en-US" smtClean="0"/>
              <a:pPr/>
              <a:t>‹#›</a:t>
            </a:fld>
            <a:endParaRPr lang="en-US"/>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©2020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29" name="Picture 28"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Tree>
    <p:extLst>
      <p:ext uri="{BB962C8B-B14F-4D97-AF65-F5344CB8AC3E}">
        <p14:creationId xmlns:p14="http://schemas.microsoft.com/office/powerpoint/2010/main" val="118191601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3_Gradient 3/4 Vertical L no photo">
    <p:spTree>
      <p:nvGrpSpPr>
        <p:cNvPr id="1" name=""/>
        <p:cNvGrpSpPr/>
        <p:nvPr/>
      </p:nvGrpSpPr>
      <p:grpSpPr>
        <a:xfrm>
          <a:off x="0" y="0"/>
          <a:ext cx="0" cy="0"/>
          <a:chOff x="0" y="0"/>
          <a:chExt cx="0" cy="0"/>
        </a:xfrm>
      </p:grpSpPr>
      <p:pic>
        <p:nvPicPr>
          <p:cNvPr id="33" name="Picture 32">
            <a:extLst>
              <a:ext uri="{FF2B5EF4-FFF2-40B4-BE49-F238E27FC236}">
                <a16:creationId xmlns:a16="http://schemas.microsoft.com/office/drawing/2014/main" id="{141D4626-6814-274C-8C5A-29FDA20C280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8729663" cy="6858001"/>
          </a:xfrm>
          <a:prstGeom prst="rect">
            <a:avLst/>
          </a:prstGeom>
        </p:spPr>
      </p:pic>
      <p:sp>
        <p:nvSpPr>
          <p:cNvPr id="3" name="Content Placeholder 2"/>
          <p:cNvSpPr>
            <a:spLocks noGrp="1"/>
          </p:cNvSpPr>
          <p:nvPr>
            <p:ph sz="half" idx="1"/>
          </p:nvPr>
        </p:nvSpPr>
        <p:spPr>
          <a:xfrm>
            <a:off x="690562" y="1584000"/>
            <a:ext cx="63234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1375" y="390719"/>
            <a:ext cx="6323423" cy="1080000"/>
          </a:xfrm>
          <a:prstGeom prst="rect">
            <a:avLst/>
          </a:prstGeom>
        </p:spPr>
        <p:txBody>
          <a:bodyPr/>
          <a:lstStyle>
            <a:lvl1pPr>
              <a:defRPr>
                <a:solidFill>
                  <a:schemeClr val="bg1"/>
                </a:solidFill>
              </a:defRPr>
            </a:lvl1pPr>
          </a:lstStyle>
          <a:p>
            <a:r>
              <a:rPr lang="en-US"/>
              <a:t>Click to edit Master</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4" name="Content Placeholder 3"/>
          <p:cNvSpPr>
            <a:spLocks noGrp="1"/>
          </p:cNvSpPr>
          <p:nvPr>
            <p:ph sz="half" idx="2"/>
          </p:nvPr>
        </p:nvSpPr>
        <p:spPr>
          <a:xfrm>
            <a:off x="8729662" y="390719"/>
            <a:ext cx="2862269"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Slide Number Placeholder 1">
            <a:extLst>
              <a:ext uri="{FF2B5EF4-FFF2-40B4-BE49-F238E27FC236}">
                <a16:creationId xmlns:a16="http://schemas.microsoft.com/office/drawing/2014/main" id="{A499E170-7F47-A34D-8014-495FD6082C6D}"/>
              </a:ext>
            </a:extLst>
          </p:cNvPr>
          <p:cNvSpPr>
            <a:spLocks noGrp="1"/>
          </p:cNvSpPr>
          <p:nvPr>
            <p:ph type="sldNum" sz="quarter" idx="10"/>
          </p:nvPr>
        </p:nvSpPr>
        <p:spPr>
          <a:xfrm>
            <a:off x="11153102" y="6217537"/>
            <a:ext cx="438831" cy="365125"/>
          </a:xfrm>
        </p:spPr>
        <p:txBody>
          <a:bodyPr/>
          <a:lstStyle>
            <a:lvl1pPr>
              <a:defRPr>
                <a:solidFill>
                  <a:schemeClr val="tx1"/>
                </a:solidFill>
              </a:defRPr>
            </a:lvl1pPr>
          </a:lstStyle>
          <a:p>
            <a:fld id="{0EE23A24-5E29-4F5A-B780-9568AE9A51DD}" type="slidenum">
              <a:rPr lang="en-US" smtClean="0"/>
              <a:pPr/>
              <a:t>‹#›</a:t>
            </a:fld>
            <a:endParaRPr lang="en-US"/>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©2020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092155761"/>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3_Gradient 3/4 Vertical R no photo">
    <p:spTree>
      <p:nvGrpSpPr>
        <p:cNvPr id="1" name=""/>
        <p:cNvGrpSpPr/>
        <p:nvPr/>
      </p:nvGrpSpPr>
      <p:grpSpPr>
        <a:xfrm>
          <a:off x="0" y="0"/>
          <a:ext cx="0" cy="0"/>
          <a:chOff x="0" y="0"/>
          <a:chExt cx="0" cy="0"/>
        </a:xfrm>
      </p:grpSpPr>
      <p:pic>
        <p:nvPicPr>
          <p:cNvPr id="34" name="Picture 33">
            <a:extLst>
              <a:ext uri="{FF2B5EF4-FFF2-40B4-BE49-F238E27FC236}">
                <a16:creationId xmlns:a16="http://schemas.microsoft.com/office/drawing/2014/main" id="{141D4626-6814-274C-8C5A-29FDA20C280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flipV="1">
            <a:off x="3462337" y="0"/>
            <a:ext cx="8729663" cy="6858001"/>
          </a:xfrm>
          <a:prstGeom prst="rect">
            <a:avLst/>
          </a:prstGeom>
        </p:spPr>
      </p:pic>
      <p:sp>
        <p:nvSpPr>
          <p:cNvPr id="4" name="Content Placeholder 3"/>
          <p:cNvSpPr>
            <a:spLocks noGrp="1"/>
          </p:cNvSpPr>
          <p:nvPr>
            <p:ph sz="half" idx="2"/>
          </p:nvPr>
        </p:nvSpPr>
        <p:spPr>
          <a:xfrm>
            <a:off x="690564" y="390719"/>
            <a:ext cx="2862269"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5268508" y="1584000"/>
            <a:ext cx="63234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5268508" y="390719"/>
            <a:ext cx="6323423" cy="1080000"/>
          </a:xfrm>
          <a:prstGeom prst="rect">
            <a:avLst/>
          </a:prstGeom>
        </p:spPr>
        <p:txBody>
          <a:bodyPr/>
          <a:lstStyle>
            <a:lvl1pPr>
              <a:defRPr>
                <a:solidFill>
                  <a:schemeClr val="bg1"/>
                </a:solidFill>
              </a:defRPr>
            </a:lvl1pPr>
          </a:lstStyle>
          <a:p>
            <a:r>
              <a:rPr lang="en-US"/>
              <a:t>Click to edit Master</a:t>
            </a:r>
          </a:p>
        </p:txBody>
      </p:sp>
      <p:sp>
        <p:nvSpPr>
          <p:cNvPr id="2" name="Slide Number Placeholder 1">
            <a:extLst>
              <a:ext uri="{FF2B5EF4-FFF2-40B4-BE49-F238E27FC236}">
                <a16:creationId xmlns:a16="http://schemas.microsoft.com/office/drawing/2014/main" id="{A499E170-7F47-A34D-8014-495FD6082C6D}"/>
              </a:ext>
            </a:extLst>
          </p:cNvPr>
          <p:cNvSpPr>
            <a:spLocks noGrp="1"/>
          </p:cNvSpPr>
          <p:nvPr>
            <p:ph type="sldNum" sz="quarter" idx="10"/>
          </p:nvPr>
        </p:nvSpPr>
        <p:spPr>
          <a:xfrm>
            <a:off x="11153102" y="6217537"/>
            <a:ext cx="438831" cy="365125"/>
          </a:xfrm>
        </p:spPr>
        <p:txBody>
          <a:bodyPr/>
          <a:lstStyle>
            <a:lvl1pPr>
              <a:defRPr>
                <a:solidFill>
                  <a:schemeClr val="bg1"/>
                </a:solidFill>
              </a:defRPr>
            </a:lvl1pPr>
          </a:lstStyle>
          <a:p>
            <a:fld id="{0EE23A24-5E29-4F5A-B780-9568AE9A51DD}" type="slidenum">
              <a:rPr lang="en-US" smtClean="0"/>
              <a:pPr/>
              <a:t>‹#›</a:t>
            </a:fld>
            <a:endParaRPr lang="en-US"/>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solidFill>
                  <a:schemeClr val="bg1"/>
                </a:solidFill>
                <a:latin typeface="Segoe UI Semibold" panose="020B0502040204020203" pitchFamily="34" charset="0"/>
                <a:cs typeface="Segoe UI Semibold" panose="020B0502040204020203" pitchFamily="34" charset="0"/>
              </a:rPr>
              <a:t>©2020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pic>
        <p:nvPicPr>
          <p:cNvPr id="29" name="Picture 28"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Tree>
    <p:extLst>
      <p:ext uri="{BB962C8B-B14F-4D97-AF65-F5344CB8AC3E}">
        <p14:creationId xmlns:p14="http://schemas.microsoft.com/office/powerpoint/2010/main" val="1214990332"/>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Gradient Quot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Slide Number Placeholder 2">
            <a:extLst>
              <a:ext uri="{FF2B5EF4-FFF2-40B4-BE49-F238E27FC236}">
                <a16:creationId xmlns:a16="http://schemas.microsoft.com/office/drawing/2014/main" id="{8B0CD186-226D-A64C-BEF8-879D9CDF193E}"/>
              </a:ext>
            </a:extLst>
          </p:cNvPr>
          <p:cNvSpPr>
            <a:spLocks noGrp="1"/>
          </p:cNvSpPr>
          <p:nvPr>
            <p:ph type="sldNum" sz="quarter" idx="11"/>
          </p:nvPr>
        </p:nvSpPr>
        <p:spPr/>
        <p:txBody>
          <a:bodyPr/>
          <a:lstStyle>
            <a:lvl1pPr>
              <a:defRPr>
                <a:solidFill>
                  <a:schemeClr val="bg1"/>
                </a:solidFill>
              </a:defRPr>
            </a:lvl1pPr>
          </a:lstStyle>
          <a:p>
            <a:fld id="{0EE23A24-5E29-4F5A-B780-9568AE9A51DD}" type="slidenum">
              <a:rPr lang="en-US" smtClean="0"/>
              <a:pPr/>
              <a:t>‹#›</a:t>
            </a:fld>
            <a:endParaRPr lang="en-US"/>
          </a:p>
        </p:txBody>
      </p:sp>
      <p:sp>
        <p:nvSpPr>
          <p:cNvPr id="6" name="Footer Placeholder 4">
            <a:extLst>
              <a:ext uri="{FF2B5EF4-FFF2-40B4-BE49-F238E27FC236}">
                <a16:creationId xmlns:a16="http://schemas.microsoft.com/office/drawing/2014/main" id="{121B81D0-5F01-4B4C-A1C0-5A4B8F7483A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©2020 Avanade Inc. All Rights Reserved.</a:t>
            </a:r>
          </a:p>
        </p:txBody>
      </p:sp>
      <p:sp>
        <p:nvSpPr>
          <p:cNvPr id="10" name="Title 5">
            <a:extLst>
              <a:ext uri="{FF2B5EF4-FFF2-40B4-BE49-F238E27FC236}">
                <a16:creationId xmlns:a16="http://schemas.microsoft.com/office/drawing/2014/main" id="{455FB5EF-951F-6342-9716-4AA4A07B7CE7}"/>
              </a:ext>
            </a:extLst>
          </p:cNvPr>
          <p:cNvSpPr>
            <a:spLocks noGrp="1"/>
          </p:cNvSpPr>
          <p:nvPr>
            <p:ph type="title" hasCustomPrompt="1"/>
          </p:nvPr>
        </p:nvSpPr>
        <p:spPr>
          <a:xfrm>
            <a:off x="691376" y="1152719"/>
            <a:ext cx="10783229" cy="2447731"/>
          </a:xfrm>
          <a:prstGeom prst="rect">
            <a:avLst/>
          </a:prstGeom>
        </p:spPr>
        <p:txBody>
          <a:bodyPr/>
          <a:lstStyle>
            <a:lvl1pPr>
              <a:defRPr sz="4000" b="0" i="0">
                <a:solidFill>
                  <a:schemeClr val="bg1"/>
                </a:solidFill>
                <a:latin typeface="Segoe UI Semilight" panose="020B0402040204020203" pitchFamily="34" charset="0"/>
                <a:cs typeface="Segoe UI Semilight" panose="020B0402040204020203" pitchFamily="34" charset="0"/>
              </a:defRPr>
            </a:lvl1pPr>
          </a:lstStyle>
          <a:p>
            <a:r>
              <a:rPr lang="en-US"/>
              <a:t>Add your quote here</a:t>
            </a:r>
          </a:p>
        </p:txBody>
      </p:sp>
      <p:sp>
        <p:nvSpPr>
          <p:cNvPr id="12" name="Text Placeholder 11">
            <a:extLst>
              <a:ext uri="{FF2B5EF4-FFF2-40B4-BE49-F238E27FC236}">
                <a16:creationId xmlns:a16="http://schemas.microsoft.com/office/drawing/2014/main" id="{C76D3E08-4B2F-D448-83DD-6F1777BA5C94}"/>
              </a:ext>
            </a:extLst>
          </p:cNvPr>
          <p:cNvSpPr>
            <a:spLocks noGrp="1"/>
          </p:cNvSpPr>
          <p:nvPr>
            <p:ph type="body" sz="quarter" idx="12" hasCustomPrompt="1"/>
          </p:nvPr>
        </p:nvSpPr>
        <p:spPr>
          <a:xfrm>
            <a:off x="690563" y="3943350"/>
            <a:ext cx="10901362" cy="742950"/>
          </a:xfrm>
        </p:spPr>
        <p:txBody>
          <a:bodyPr/>
          <a:lstStyle>
            <a:lvl1pPr>
              <a:defRPr>
                <a:solidFill>
                  <a:schemeClr val="bg1"/>
                </a:solidFill>
              </a:defRPr>
            </a:lvl1pPr>
          </a:lstStyle>
          <a:p>
            <a:pPr>
              <a:lnSpc>
                <a:spcPct val="95000"/>
              </a:lnSpc>
              <a:spcBef>
                <a:spcPts val="0"/>
              </a:spcBef>
            </a:pPr>
            <a:r>
              <a:rPr lang="en-US">
                <a:solidFill>
                  <a:schemeClr val="bg1"/>
                </a:solidFill>
              </a:rPr>
              <a:t>Insert authors quote details here</a:t>
            </a:r>
          </a:p>
          <a:p>
            <a:pPr>
              <a:lnSpc>
                <a:spcPct val="95000"/>
              </a:lnSpc>
              <a:spcBef>
                <a:spcPts val="0"/>
              </a:spcBef>
            </a:pPr>
            <a:r>
              <a:rPr lang="en-US">
                <a:solidFill>
                  <a:schemeClr val="bg1"/>
                </a:solidFill>
              </a:rPr>
              <a:t>maximum 3 lines at 20pt, minimum 14pt. </a:t>
            </a:r>
          </a:p>
        </p:txBody>
      </p:sp>
      <p:sp>
        <p:nvSpPr>
          <p:cNvPr id="7" name="Rectangle 6"/>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8" name="Rectangle 7"/>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9" name="Rectangle 8"/>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578840129"/>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Blank Slide">
    <p:spTree>
      <p:nvGrpSpPr>
        <p:cNvPr id="1" name=""/>
        <p:cNvGrpSpPr/>
        <p:nvPr/>
      </p:nvGrpSpPr>
      <p:grpSpPr>
        <a:xfrm>
          <a:off x="0" y="0"/>
          <a:ext cx="0" cy="0"/>
          <a:chOff x="0" y="0"/>
          <a:chExt cx="0" cy="0"/>
        </a:xfrm>
      </p:grpSpPr>
      <p:sp>
        <p:nvSpPr>
          <p:cNvPr id="2" name="Rectangle 1"/>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 name="Rectangle 2"/>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 name="Rectangle 3"/>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5747" y="2883470"/>
            <a:ext cx="155791" cy="527538"/>
          </a:xfrm>
          <a:prstGeom prst="rect">
            <a:avLst/>
          </a:prstGeom>
          <a:solidFill>
            <a:srgbClr val="4B91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3460164"/>
            <a:ext cx="155791" cy="527538"/>
          </a:xfrm>
          <a:prstGeom prst="rect">
            <a:avLst/>
          </a:prstGeom>
          <a:solidFill>
            <a:srgbClr val="008C9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8" name="Rectangle 7"/>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9" name="Rectangle 8"/>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64450797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4" name="Rectangle 3"/>
          <p:cNvSpPr/>
          <p:nvPr userDrawn="1"/>
        </p:nvSpPr>
        <p:spPr>
          <a:xfrm>
            <a:off x="1" y="0"/>
            <a:ext cx="12192000" cy="6858000"/>
          </a:xfrm>
          <a:prstGeom prst="rect">
            <a:avLst/>
          </a:prstGeom>
          <a:solidFill>
            <a:srgbClr val="FF58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bg1"/>
              </a:solidFill>
              <a:latin typeface="+mn-lt"/>
            </a:endParaRPr>
          </a:p>
        </p:txBody>
      </p:sp>
      <p:sp>
        <p:nvSpPr>
          <p:cNvPr id="3" name="Slide Number Placeholder 2"/>
          <p:cNvSpPr>
            <a:spLocks noGrp="1"/>
          </p:cNvSpPr>
          <p:nvPr>
            <p:ph type="sldNum" sz="quarter" idx="10"/>
          </p:nvPr>
        </p:nvSpPr>
        <p:spPr/>
        <p:txBody>
          <a:bodyPr/>
          <a:lstStyle>
            <a:lvl1pPr>
              <a:defRPr>
                <a:latin typeface="+mn-lt"/>
              </a:defRPr>
            </a:lvl1pPr>
          </a:lstStyle>
          <a:p>
            <a:fld id="{D23C339E-6384-4B7D-8AAA-399CE7159230}" type="slidenum">
              <a:rPr lang="en-US" smtClean="0"/>
              <a:pPr/>
              <a:t>‹#›</a:t>
            </a:fld>
            <a:endParaRPr lang="en-US"/>
          </a:p>
        </p:txBody>
      </p:sp>
      <p:sp>
        <p:nvSpPr>
          <p:cNvPr id="5" name="Title Placeholder 1"/>
          <p:cNvSpPr>
            <a:spLocks noGrp="1"/>
          </p:cNvSpPr>
          <p:nvPr>
            <p:ph type="title" hasCustomPrompt="1"/>
          </p:nvPr>
        </p:nvSpPr>
        <p:spPr>
          <a:xfrm>
            <a:off x="609599" y="1803669"/>
            <a:ext cx="10972801" cy="522721"/>
          </a:xfrm>
          <a:prstGeom prst="rect">
            <a:avLst/>
          </a:prstGeom>
        </p:spPr>
        <p:txBody>
          <a:bodyPr vert="horz" lIns="121503" tIns="60760" rIns="121503" bIns="60760" rtlCol="0" anchor="ctr">
            <a:noAutofit/>
          </a:bodyPr>
          <a:lstStyle>
            <a:lvl1pPr>
              <a:defRPr sz="4298">
                <a:solidFill>
                  <a:schemeClr val="bg1"/>
                </a:solidFill>
                <a:latin typeface="+mn-lt"/>
              </a:defRPr>
            </a:lvl1pPr>
          </a:lstStyle>
          <a:p>
            <a:r>
              <a:rPr lang="en-US"/>
              <a:t>Section Name</a:t>
            </a:r>
          </a:p>
        </p:txBody>
      </p:sp>
    </p:spTree>
    <p:extLst>
      <p:ext uri="{BB962C8B-B14F-4D97-AF65-F5344CB8AC3E}">
        <p14:creationId xmlns:p14="http://schemas.microsoft.com/office/powerpoint/2010/main" val="169064784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White wave cover 1">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Text Placeholder 2">
            <a:extLst>
              <a:ext uri="{FF2B5EF4-FFF2-40B4-BE49-F238E27FC236}">
                <a16:creationId xmlns:a16="http://schemas.microsoft.com/office/drawing/2014/main" id="{17A9DE5B-A4E0-A44F-B6BF-BBC6726F493D}"/>
              </a:ext>
            </a:extLst>
          </p:cNvPr>
          <p:cNvSpPr>
            <a:spLocks noGrp="1"/>
          </p:cNvSpPr>
          <p:nvPr>
            <p:ph type="body" sz="quarter" idx="10" hasCustomPrompt="1"/>
          </p:nvPr>
        </p:nvSpPr>
        <p:spPr>
          <a:xfrm>
            <a:off x="638174" y="2275220"/>
            <a:ext cx="10848975" cy="1363399"/>
          </a:xfrm>
          <a:prstGeom prst="rect">
            <a:avLst/>
          </a:prstGeom>
        </p:spPr>
        <p:txBody>
          <a:bodyPr anchor="b"/>
          <a:lstStyle>
            <a:lvl1pPr marL="0" indent="0">
              <a:buNone/>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7" name="Text Placeholder 8">
            <a:extLst>
              <a:ext uri="{FF2B5EF4-FFF2-40B4-BE49-F238E27FC236}">
                <a16:creationId xmlns:a16="http://schemas.microsoft.com/office/drawing/2014/main" id="{4CEE6339-B898-8448-83C0-DD2C637A1026}"/>
              </a:ext>
            </a:extLst>
          </p:cNvPr>
          <p:cNvSpPr>
            <a:spLocks noGrp="1"/>
          </p:cNvSpPr>
          <p:nvPr>
            <p:ph type="body" sz="quarter" idx="11" hasCustomPrompt="1"/>
          </p:nvPr>
        </p:nvSpPr>
        <p:spPr>
          <a:xfrm>
            <a:off x="638174" y="3825875"/>
            <a:ext cx="10848975" cy="738188"/>
          </a:xfrm>
          <a:prstGeom prst="rect">
            <a:avLst/>
          </a:prstGeom>
        </p:spPr>
        <p:txBody>
          <a:bodyPr/>
          <a:lstStyle>
            <a:lvl1pPr marL="0" indent="0">
              <a:buNone/>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Rectangle 21"/>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042213842"/>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Gradient wave cover">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2275220"/>
            <a:ext cx="10848975" cy="1363399"/>
          </a:xfrm>
          <a:prstGeom prst="rect">
            <a:avLst/>
          </a:prstGeom>
        </p:spPr>
        <p:txBody>
          <a:bodyPr anchor="b"/>
          <a:lstStyle>
            <a:lvl1pPr marL="0" indent="0">
              <a:buNone/>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Cover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3825875"/>
            <a:ext cx="10848975" cy="738188"/>
          </a:xfrm>
          <a:prstGeom prst="rect">
            <a:avLst/>
          </a:prstGeom>
        </p:spPr>
        <p:txBody>
          <a:bodyPr/>
          <a:lstStyle>
            <a:lvl1pPr marL="0" indent="0">
              <a:buNone/>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sp>
        <p:nvSpPr>
          <p:cNvPr id="22" name="Rectangle 21"/>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991770385"/>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Text Placeholder 2"/>
          <p:cNvSpPr>
            <a:spLocks noGrp="1"/>
          </p:cNvSpPr>
          <p:nvPr>
            <p:ph idx="1"/>
          </p:nvPr>
        </p:nvSpPr>
        <p:spPr>
          <a:xfrm>
            <a:off x="691376" y="1524000"/>
            <a:ext cx="10783229" cy="4351338"/>
          </a:xfrm>
          <a:prstGeom prst="rect">
            <a:avLst/>
          </a:prstGeom>
        </p:spPr>
        <p:txBody>
          <a:bodyPr vert="horz" lIns="91440" tIns="45720" rIns="9144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a:xfrm>
            <a:off x="691376" y="390719"/>
            <a:ext cx="10783229" cy="998344"/>
          </a:xfrm>
          <a:prstGeom prst="rect">
            <a:avLst/>
          </a:prstGeom>
        </p:spPr>
        <p:txBody>
          <a:bodyPr/>
          <a:lstStyle>
            <a:lvl1pPr>
              <a:defRPr>
                <a:solidFill>
                  <a:schemeClr val="tx1"/>
                </a:solidFill>
              </a:defRPr>
            </a:lvl1pPr>
          </a:lstStyle>
          <a:p>
            <a:r>
              <a:rPr lang="en-US"/>
              <a:t>Click to edit Master title style</a:t>
            </a:r>
          </a:p>
        </p:txBody>
      </p:sp>
      <p:sp>
        <p:nvSpPr>
          <p:cNvPr id="2" name="Slide Number Placeholder 1">
            <a:extLst>
              <a:ext uri="{FF2B5EF4-FFF2-40B4-BE49-F238E27FC236}">
                <a16:creationId xmlns:a16="http://schemas.microsoft.com/office/drawing/2014/main" id="{47F2C7DF-21F8-7F43-AF2B-D19C00A05ECA}"/>
              </a:ext>
            </a:extLst>
          </p:cNvPr>
          <p:cNvSpPr>
            <a:spLocks noGrp="1"/>
          </p:cNvSpPr>
          <p:nvPr>
            <p:ph type="sldNum" sz="quarter" idx="10"/>
          </p:nvPr>
        </p:nvSpPr>
        <p:spPr/>
        <p:txBody>
          <a:bodyPr/>
          <a:lstStyle>
            <a:lvl1pPr>
              <a:defRPr>
                <a:solidFill>
                  <a:schemeClr val="tx1"/>
                </a:solidFill>
              </a:defRPr>
            </a:lvl1pPr>
          </a:lstStyle>
          <a:p>
            <a:fld id="{0EE23A24-5E29-4F5A-B780-9568AE9A51DD}" type="slidenum">
              <a:rPr lang="en-US" smtClean="0"/>
              <a:pPr/>
              <a:t>‹#›</a:t>
            </a:fld>
            <a:endParaRPr lang="en-US"/>
          </a:p>
        </p:txBody>
      </p:sp>
    </p:spTree>
    <p:extLst>
      <p:ext uri="{BB962C8B-B14F-4D97-AF65-F5344CB8AC3E}">
        <p14:creationId xmlns:p14="http://schemas.microsoft.com/office/powerpoint/2010/main" val="37901565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Gradient wave breaker">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Text Placeholder 2">
            <a:extLst>
              <a:ext uri="{FF2B5EF4-FFF2-40B4-BE49-F238E27FC236}">
                <a16:creationId xmlns:a16="http://schemas.microsoft.com/office/drawing/2014/main" id="{6F7F7FFD-3968-2849-ABE3-C35B2D18B633}"/>
              </a:ext>
            </a:extLst>
          </p:cNvPr>
          <p:cNvSpPr>
            <a:spLocks noGrp="1"/>
          </p:cNvSpPr>
          <p:nvPr>
            <p:ph type="body" sz="quarter" idx="10" hasCustomPrompt="1"/>
          </p:nvPr>
        </p:nvSpPr>
        <p:spPr>
          <a:xfrm>
            <a:off x="638174" y="2275220"/>
            <a:ext cx="10848975" cy="1363399"/>
          </a:xfrm>
          <a:prstGeom prst="rect">
            <a:avLst/>
          </a:prstGeom>
        </p:spPr>
        <p:txBody>
          <a:bodyPr anchor="b"/>
          <a:lstStyle>
            <a:lvl1pPr>
              <a:defRPr sz="4800" b="1" i="0">
                <a:solidFill>
                  <a:schemeClr val="bg1"/>
                </a:solidFill>
                <a:latin typeface="Segoe UI Semibold" panose="020B0502040204020203" pitchFamily="34" charset="0"/>
                <a:cs typeface="Segoe UI Semibold" panose="020B0502040204020203" pitchFamily="34" charset="0"/>
              </a:defRPr>
            </a:lvl1pPr>
          </a:lstStyle>
          <a:p>
            <a:pPr lvl="0"/>
            <a:r>
              <a:rPr lang="en-US"/>
              <a:t>Headline text – Breaker slide</a:t>
            </a:r>
          </a:p>
        </p:txBody>
      </p:sp>
      <p:sp>
        <p:nvSpPr>
          <p:cNvPr id="29" name="Text Placeholder 8">
            <a:extLst>
              <a:ext uri="{FF2B5EF4-FFF2-40B4-BE49-F238E27FC236}">
                <a16:creationId xmlns:a16="http://schemas.microsoft.com/office/drawing/2014/main" id="{AF8EA7CA-7885-A84A-BCED-A10FB7B96ADC}"/>
              </a:ext>
            </a:extLst>
          </p:cNvPr>
          <p:cNvSpPr>
            <a:spLocks noGrp="1"/>
          </p:cNvSpPr>
          <p:nvPr>
            <p:ph type="body" sz="quarter" idx="11" hasCustomPrompt="1"/>
          </p:nvPr>
        </p:nvSpPr>
        <p:spPr>
          <a:xfrm>
            <a:off x="638174" y="3825875"/>
            <a:ext cx="10848975" cy="738188"/>
          </a:xfrm>
          <a:prstGeom prst="rect">
            <a:avLst/>
          </a:prstGeom>
        </p:spPr>
        <p:txBody>
          <a:bodyPr/>
          <a:lstStyle>
            <a:lvl1pPr>
              <a:defRPr sz="2800" b="0" i="0">
                <a:solidFill>
                  <a:schemeClr val="bg1"/>
                </a:solidFill>
                <a:latin typeface="Segoe UI Light" panose="020B0502040204020203" pitchFamily="34" charset="0"/>
                <a:cs typeface="Segoe UI Light" panose="020B0502040204020203" pitchFamily="34" charset="0"/>
              </a:defRPr>
            </a:lvl1pPr>
          </a:lstStyle>
          <a:p>
            <a:pPr lvl="0"/>
            <a:r>
              <a:rPr lang="en-US"/>
              <a:t>Subtitle text</a:t>
            </a:r>
          </a:p>
        </p:txBody>
      </p:sp>
      <p:pic>
        <p:nvPicPr>
          <p:cNvPr id="23" name="Picture 22">
            <a:extLst>
              <a:ext uri="{FF2B5EF4-FFF2-40B4-BE49-F238E27FC236}">
                <a16:creationId xmlns:a16="http://schemas.microsoft.com/office/drawing/2014/main" id="{43950A73-0864-0941-BC2D-903CC7518FD9}"/>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22" name="Rectangle 21"/>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83781424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Logo cover">
    <p:spTree>
      <p:nvGrpSpPr>
        <p:cNvPr id="1" name=""/>
        <p:cNvGrpSpPr/>
        <p:nvPr/>
      </p:nvGrpSpPr>
      <p:grpSpPr>
        <a:xfrm>
          <a:off x="0" y="0"/>
          <a:ext cx="0" cy="0"/>
          <a:chOff x="0" y="0"/>
          <a:chExt cx="0" cy="0"/>
        </a:xfrm>
      </p:grpSpPr>
    </p:spTree>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14_Gradient wave cover w photo">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FE43E5A-CBB6-4BA3-8877-E6DD080419D1}"/>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14" name="Picture 13">
            <a:extLst>
              <a:ext uri="{FF2B5EF4-FFF2-40B4-BE49-F238E27FC236}">
                <a16:creationId xmlns:a16="http://schemas.microsoft.com/office/drawing/2014/main" id="{4237757B-AAA2-0245-9AB8-74535887EDF9}"/>
              </a:ext>
            </a:extLst>
          </p:cNvPr>
          <p:cNvPicPr>
            <a:picLocks noChangeAspect="1"/>
          </p:cNvPicPr>
          <p:nvPr userDrawn="1"/>
        </p:nvPicPr>
        <p:blipFill>
          <a:blip r:embed="rId3">
            <a:alphaModFix amt="95000"/>
          </a:blip>
          <a:stretch>
            <a:fillRect/>
          </a:stretch>
        </p:blipFill>
        <p:spPr>
          <a:xfrm>
            <a:off x="0" y="2188586"/>
            <a:ext cx="12192000" cy="4682353"/>
          </a:xfrm>
          <a:prstGeom prst="rect">
            <a:avLst/>
          </a:prstGeom>
        </p:spPr>
      </p:pic>
      <p:sp>
        <p:nvSpPr>
          <p:cNvPr id="13" name="Slide number">
            <a:extLst>
              <a:ext uri="{FF2B5EF4-FFF2-40B4-BE49-F238E27FC236}">
                <a16:creationId xmlns:a16="http://schemas.microsoft.com/office/drawing/2014/main" id="{738AA865-2E71-DB4B-8CC0-A6C33071932D}"/>
              </a:ext>
            </a:extLst>
          </p:cNvPr>
          <p:cNvSpPr txBox="1">
            <a:spLocks/>
          </p:cNvSpPr>
          <p:nvPr userDrawn="1"/>
        </p:nvSpPr>
        <p:spPr>
          <a:xfrm>
            <a:off x="11231207" y="6213086"/>
            <a:ext cx="495656"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847DB54-D037-B84F-B6F1-2E8DA40D09AD}" type="slidenum">
              <a:rPr lang="en-US" sz="800" b="1" smtClean="0">
                <a:solidFill>
                  <a:schemeClr val="bg1"/>
                </a:solidFill>
                <a:latin typeface="Segoe UI Semibold" panose="020B0502040204020203" pitchFamily="34" charset="0"/>
                <a:cs typeface="Segoe UI Semibold" panose="020B0502040204020203" pitchFamily="34" charset="0"/>
              </a:rPr>
              <a:pPr/>
              <a:t>‹#›</a:t>
            </a:fld>
            <a:endParaRPr lang="en-US" sz="800" b="1">
              <a:solidFill>
                <a:schemeClr val="bg1"/>
              </a:solidFill>
              <a:latin typeface="Segoe UI Semibold" panose="020B0502040204020203" pitchFamily="34" charset="0"/>
              <a:cs typeface="Segoe UI Semibold" panose="020B0502040204020203" pitchFamily="34" charset="0"/>
            </a:endParaRPr>
          </a:p>
        </p:txBody>
      </p:sp>
      <p:sp>
        <p:nvSpPr>
          <p:cNvPr id="11" name="Subtitle text">
            <a:extLst>
              <a:ext uri="{FF2B5EF4-FFF2-40B4-BE49-F238E27FC236}">
                <a16:creationId xmlns:a16="http://schemas.microsoft.com/office/drawing/2014/main" id="{C26F2BD6-E1CC-B541-9DC5-B83B70BAEBDE}"/>
              </a:ext>
            </a:extLst>
          </p:cNvPr>
          <p:cNvSpPr>
            <a:spLocks noGrp="1"/>
          </p:cNvSpPr>
          <p:nvPr>
            <p:ph type="body" sz="quarter" idx="13" hasCustomPrompt="1"/>
          </p:nvPr>
        </p:nvSpPr>
        <p:spPr>
          <a:xfrm>
            <a:off x="623885" y="5548311"/>
            <a:ext cx="10906125" cy="664775"/>
          </a:xfrm>
          <a:prstGeom prst="rect">
            <a:avLst/>
          </a:prstGeom>
        </p:spPr>
        <p:txBody>
          <a:bodyPr/>
          <a:lstStyle>
            <a:lvl1pPr>
              <a:defRPr>
                <a:solidFill>
                  <a:schemeClr val="bg1"/>
                </a:solidFill>
              </a:defRPr>
            </a:lvl1pPr>
          </a:lstStyle>
          <a:p>
            <a:pPr lvl="0"/>
            <a:r>
              <a:rPr lang="en-US"/>
              <a:t>Subtitle text</a:t>
            </a:r>
          </a:p>
        </p:txBody>
      </p:sp>
      <p:sp>
        <p:nvSpPr>
          <p:cNvPr id="12" name="Headline text">
            <a:extLst>
              <a:ext uri="{FF2B5EF4-FFF2-40B4-BE49-F238E27FC236}">
                <a16:creationId xmlns:a16="http://schemas.microsoft.com/office/drawing/2014/main" id="{C1CB5B30-E547-0F41-9E93-7D032A81DC04}"/>
              </a:ext>
            </a:extLst>
          </p:cNvPr>
          <p:cNvSpPr>
            <a:spLocks noGrp="1"/>
          </p:cNvSpPr>
          <p:nvPr>
            <p:ph type="body" sz="quarter" idx="12" hasCustomPrompt="1"/>
          </p:nvPr>
        </p:nvSpPr>
        <p:spPr>
          <a:xfrm>
            <a:off x="638174" y="4205855"/>
            <a:ext cx="10906125" cy="1194818"/>
          </a:xfrm>
          <a:prstGeom prst="rect">
            <a:avLst/>
          </a:prstGeom>
        </p:spPr>
        <p:txBody>
          <a:bodyPr anchor="b"/>
          <a:lstStyle>
            <a:lvl1pPr>
              <a:defRPr sz="4000" b="1" i="0">
                <a:solidFill>
                  <a:schemeClr val="bg1"/>
                </a:solidFill>
                <a:latin typeface="Segoe UI Semibold" panose="020B0502040204020203" pitchFamily="34" charset="0"/>
                <a:cs typeface="Segoe UI Semibold" panose="020B0502040204020203" pitchFamily="34" charset="0"/>
              </a:defRPr>
            </a:lvl1pPr>
            <a:lvl2pPr>
              <a:defRPr sz="4000" b="1" i="0">
                <a:solidFill>
                  <a:srgbClr val="FC591F"/>
                </a:solidFill>
                <a:latin typeface="Segoe UI Semibold" panose="020B0502040204020203" pitchFamily="34" charset="0"/>
                <a:cs typeface="Segoe UI Semibold" panose="020B0502040204020203" pitchFamily="34" charset="0"/>
              </a:defRPr>
            </a:lvl2pPr>
            <a:lvl3pPr>
              <a:defRPr sz="4000" b="1" i="0">
                <a:solidFill>
                  <a:srgbClr val="FC591F"/>
                </a:solidFill>
                <a:latin typeface="Segoe UI Semibold" panose="020B0502040204020203" pitchFamily="34" charset="0"/>
                <a:cs typeface="Segoe UI Semibold" panose="020B0502040204020203" pitchFamily="34" charset="0"/>
              </a:defRPr>
            </a:lvl3pPr>
            <a:lvl4pPr>
              <a:defRPr sz="4000" b="1" i="0">
                <a:solidFill>
                  <a:srgbClr val="FC591F"/>
                </a:solidFill>
                <a:latin typeface="Segoe UI Semibold" panose="020B0502040204020203" pitchFamily="34" charset="0"/>
                <a:cs typeface="Segoe UI Semibold" panose="020B0502040204020203" pitchFamily="34" charset="0"/>
              </a:defRPr>
            </a:lvl4pPr>
            <a:lvl5pPr>
              <a:defRPr sz="4000" b="1" i="0">
                <a:solidFill>
                  <a:srgbClr val="FC591F"/>
                </a:solidFill>
                <a:latin typeface="Segoe UI Semibold" panose="020B0502040204020203" pitchFamily="34" charset="0"/>
                <a:cs typeface="Segoe UI Semibold" panose="020B0502040204020203" pitchFamily="34" charset="0"/>
              </a:defRPr>
            </a:lvl5pPr>
          </a:lstStyle>
          <a:p>
            <a:pPr lvl="0"/>
            <a:r>
              <a:rPr lang="en-US"/>
              <a:t>Headline text – Cover slide</a:t>
            </a:r>
          </a:p>
        </p:txBody>
      </p:sp>
      <p:sp>
        <p:nvSpPr>
          <p:cNvPr id="7" name="Footer Placeholder 4">
            <a:extLst>
              <a:ext uri="{FF2B5EF4-FFF2-40B4-BE49-F238E27FC236}">
                <a16:creationId xmlns:a16="http://schemas.microsoft.com/office/drawing/2014/main" id="{6056137D-A7A6-5343-8C64-DF3A9BF58AD9}"/>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©2019 Avanade Inc. All Rights Reserved</a:t>
            </a:r>
          </a:p>
        </p:txBody>
      </p:sp>
    </p:spTree>
    <p:extLst>
      <p:ext uri="{BB962C8B-B14F-4D97-AF65-F5344CB8AC3E}">
        <p14:creationId xmlns:p14="http://schemas.microsoft.com/office/powerpoint/2010/main" val="1852380369"/>
      </p:ext>
    </p:extLst>
  </p:cSld>
  <p:clrMapOvr>
    <a:masterClrMapping/>
  </p:clrMapOvr>
  <p:transition>
    <p:fade/>
  </p:transition>
  <p:extLst>
    <p:ext uri="{DCECCB84-F9BA-43D5-87BE-67443E8EF086}">
      <p15:sldGuideLst xmlns:p15="http://schemas.microsoft.com/office/powerpoint/2012/main">
        <p15:guide id="1" orient="horz" pos="2808">
          <p15:clr>
            <a:srgbClr val="FBAE40"/>
          </p15:clr>
        </p15:guide>
        <p15:guide id="2" pos="3840">
          <p15:clr>
            <a:srgbClr val="FBAE40"/>
          </p15:clr>
        </p15:guide>
        <p15:guide id="3" pos="1512">
          <p15:clr>
            <a:srgbClr val="FBAE40"/>
          </p15:clr>
        </p15:guide>
        <p15:guide id="4" orient="horz" pos="3024">
          <p15:clr>
            <a:srgbClr val="FBAE40"/>
          </p15:clr>
        </p15:guide>
        <p15:guide id="5" orient="horz" pos="3456">
          <p15:clr>
            <a:srgbClr val="FBAE40"/>
          </p15:clr>
        </p15:guide>
        <p15:guide id="6" orient="horz" pos="2160">
          <p15:clr>
            <a:srgbClr val="FBAE40"/>
          </p15:clr>
        </p15:guide>
        <p15:guide id="7" orient="horz" pos="3672">
          <p15:clr>
            <a:srgbClr val="FBAE40"/>
          </p15:clr>
        </p15:guide>
        <p15:guide id="8" orient="horz" pos="3888">
          <p15:clr>
            <a:srgbClr val="FBAE40"/>
          </p15:clr>
        </p15:guide>
        <p15:guide id="9" orient="horz" pos="4104">
          <p15:clr>
            <a:srgbClr val="FBAE40"/>
          </p15:clr>
        </p15:guide>
        <p15:guide id="10" orient="horz" pos="3240">
          <p15:clr>
            <a:srgbClr val="FBAE40"/>
          </p15:clr>
        </p15:guide>
        <p15:guide id="11" orient="horz" pos="2592">
          <p15:clr>
            <a:srgbClr val="FBAE40"/>
          </p15:clr>
        </p15:guide>
        <p15:guide id="12" orient="horz" pos="2376">
          <p15:clr>
            <a:srgbClr val="FBAE40"/>
          </p15:clr>
        </p15:guide>
        <p15:guide id="13" orient="horz" pos="1944">
          <p15:clr>
            <a:srgbClr val="FBAE40"/>
          </p15:clr>
        </p15:guide>
        <p15:guide id="14" orient="horz" pos="1728">
          <p15:clr>
            <a:srgbClr val="FBAE40"/>
          </p15:clr>
        </p15:guide>
        <p15:guide id="15" orient="horz" pos="1512">
          <p15:clr>
            <a:srgbClr val="FBAE40"/>
          </p15:clr>
        </p15:guide>
        <p15:guide id="16" orient="horz" pos="1296">
          <p15:clr>
            <a:srgbClr val="FBAE40"/>
          </p15:clr>
        </p15:guide>
        <p15:guide id="17" orient="horz" pos="1080">
          <p15:clr>
            <a:srgbClr val="FBAE40"/>
          </p15:clr>
        </p15:guide>
        <p15:guide id="18" orient="horz" pos="864">
          <p15:clr>
            <a:srgbClr val="FBAE40"/>
          </p15:clr>
        </p15:guide>
        <p15:guide id="19" orient="horz" pos="648">
          <p15:clr>
            <a:srgbClr val="FBAE40"/>
          </p15:clr>
        </p15:guide>
        <p15:guide id="20" orient="horz" pos="432">
          <p15:clr>
            <a:srgbClr val="FBAE40"/>
          </p15:clr>
        </p15:guide>
        <p15:guide id="21" orient="horz" pos="216">
          <p15:clr>
            <a:srgbClr val="FBAE40"/>
          </p15:clr>
        </p15:guide>
        <p15:guide id="22" pos="1920">
          <p15:clr>
            <a:srgbClr val="FBAE40"/>
          </p15:clr>
        </p15:guide>
        <p15:guide id="23" pos="576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One Content">
    <p:spTree>
      <p:nvGrpSpPr>
        <p:cNvPr id="1" name=""/>
        <p:cNvGrpSpPr/>
        <p:nvPr/>
      </p:nvGrpSpPr>
      <p:grpSpPr>
        <a:xfrm>
          <a:off x="0" y="0"/>
          <a:ext cx="0" cy="0"/>
          <a:chOff x="0" y="0"/>
          <a:chExt cx="0" cy="0"/>
        </a:xfrm>
      </p:grpSpPr>
      <p:sp>
        <p:nvSpPr>
          <p:cNvPr id="5" name="Text Placeholder 2"/>
          <p:cNvSpPr>
            <a:spLocks noGrp="1"/>
          </p:cNvSpPr>
          <p:nvPr>
            <p:ph idx="1"/>
          </p:nvPr>
        </p:nvSpPr>
        <p:spPr>
          <a:xfrm>
            <a:off x="691376" y="1524000"/>
            <a:ext cx="10783229" cy="4351338"/>
          </a:xfrm>
          <a:prstGeom prst="rect">
            <a:avLst/>
          </a:prstGeom>
        </p:spPr>
        <p:txBody>
          <a:bodyPr vert="horz" lIns="91440" tIns="45720" rIns="9144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a:xfrm>
            <a:off x="691376" y="390719"/>
            <a:ext cx="10783229" cy="998344"/>
          </a:xfrm>
          <a:prstGeom prst="rect">
            <a:avLst/>
          </a:prstGeom>
        </p:spPr>
        <p:txBody>
          <a:bodyPr/>
          <a:lstStyle>
            <a:lvl1pPr>
              <a:defRPr>
                <a:solidFill>
                  <a:schemeClr val="tx1"/>
                </a:solidFill>
              </a:defRPr>
            </a:lvl1pPr>
          </a:lstStyle>
          <a:p>
            <a:r>
              <a:rPr lang="en-US"/>
              <a:t>Click to edit Master title style</a:t>
            </a:r>
          </a:p>
        </p:txBody>
      </p:sp>
      <p:sp>
        <p:nvSpPr>
          <p:cNvPr id="2" name="Slide Number Placeholder 1">
            <a:extLst>
              <a:ext uri="{FF2B5EF4-FFF2-40B4-BE49-F238E27FC236}">
                <a16:creationId xmlns:a16="http://schemas.microsoft.com/office/drawing/2014/main" id="{47F2C7DF-21F8-7F43-AF2B-D19C00A05ECA}"/>
              </a:ext>
            </a:extLst>
          </p:cNvPr>
          <p:cNvSpPr>
            <a:spLocks noGrp="1"/>
          </p:cNvSpPr>
          <p:nvPr>
            <p:ph type="sldNum" sz="quarter" idx="10"/>
          </p:nvPr>
        </p:nvSpPr>
        <p:spPr/>
        <p:txBody>
          <a:bodyPr/>
          <a:lstStyle>
            <a:lvl1pPr>
              <a:defRPr>
                <a:solidFill>
                  <a:schemeClr val="tx1"/>
                </a:solidFill>
              </a:defRPr>
            </a:lvl1pPr>
          </a:lstStyle>
          <a:p>
            <a:fld id="{0EE23A24-5E29-4F5A-B780-9568AE9A51DD}" type="slidenum">
              <a:rPr lang="en-US" smtClean="0"/>
              <a:pPr/>
              <a:t>‹#›</a:t>
            </a:fld>
            <a:endParaRPr lang="en-US"/>
          </a:p>
        </p:txBody>
      </p:sp>
    </p:spTree>
    <p:extLst>
      <p:ext uri="{BB962C8B-B14F-4D97-AF65-F5344CB8AC3E}">
        <p14:creationId xmlns:p14="http://schemas.microsoft.com/office/powerpoint/2010/main" val="3126751623"/>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gradient wave">
    <p:bg>
      <p:bgPr>
        <a:solidFill>
          <a:schemeClr val="bg1"/>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8CEEF2A-9F45-F84E-B6FF-1FB37873D6C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5364480"/>
            <a:ext cx="12192000" cy="1493520"/>
          </a:xfrm>
          <a:prstGeom prst="rect">
            <a:avLst/>
          </a:prstGeom>
        </p:spPr>
      </p:pic>
      <p:sp>
        <p:nvSpPr>
          <p:cNvPr id="8" name="Rectangle 7">
            <a:extLst>
              <a:ext uri="{FF2B5EF4-FFF2-40B4-BE49-F238E27FC236}">
                <a16:creationId xmlns:a16="http://schemas.microsoft.com/office/drawing/2014/main" id="{391B1B2D-7418-D841-88B9-B399E71E4DA7}"/>
              </a:ext>
            </a:extLst>
          </p:cNvPr>
          <p:cNvSpPr/>
          <p:nvPr userDrawn="1"/>
        </p:nvSpPr>
        <p:spPr>
          <a:xfrm>
            <a:off x="960793" y="0"/>
            <a:ext cx="10270414" cy="45719"/>
          </a:xfrm>
          <a:prstGeom prst="rect">
            <a:avLst/>
          </a:prstGeom>
          <a:gradFill>
            <a:gsLst>
              <a:gs pos="80000">
                <a:srgbClr val="FF5800"/>
              </a:gs>
              <a:gs pos="0">
                <a:srgbClr val="FFD7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ooter">
            <a:extLst>
              <a:ext uri="{FF2B5EF4-FFF2-40B4-BE49-F238E27FC236}">
                <a16:creationId xmlns:a16="http://schemas.microsoft.com/office/drawing/2014/main" id="{EAAD1CA0-EB30-B64D-8342-A394C875F022}"/>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bg1"/>
                </a:solidFill>
                <a:latin typeface="Segoe UI Semibold" panose="020B0502040204020203" pitchFamily="34" charset="0"/>
                <a:cs typeface="Segoe UI Semibold" panose="020B0502040204020203" pitchFamily="34" charset="0"/>
              </a:rPr>
              <a:t>©2020 Avanade Inc. All Rights Reserved.</a:t>
            </a:r>
          </a:p>
        </p:txBody>
      </p:sp>
      <p:pic>
        <p:nvPicPr>
          <p:cNvPr id="17" name="Picture 16">
            <a:extLst>
              <a:ext uri="{FF2B5EF4-FFF2-40B4-BE49-F238E27FC236}">
                <a16:creationId xmlns:a16="http://schemas.microsoft.com/office/drawing/2014/main" id="{6E770253-2368-9B43-9ECE-D6AB45B102F9}"/>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54324" y="6211501"/>
            <a:ext cx="1200727" cy="303302"/>
          </a:xfrm>
          <a:prstGeom prst="rect">
            <a:avLst/>
          </a:prstGeom>
        </p:spPr>
      </p:pic>
      <p:sp>
        <p:nvSpPr>
          <p:cNvPr id="10" name="Text Placeholder 2">
            <a:extLst>
              <a:ext uri="{FF2B5EF4-FFF2-40B4-BE49-F238E27FC236}">
                <a16:creationId xmlns:a16="http://schemas.microsoft.com/office/drawing/2014/main" id="{D8CA1F2E-8AB2-A74B-A85D-C88346D8517D}"/>
              </a:ext>
            </a:extLst>
          </p:cNvPr>
          <p:cNvSpPr>
            <a:spLocks noGrp="1"/>
          </p:cNvSpPr>
          <p:nvPr>
            <p:ph idx="1"/>
          </p:nvPr>
        </p:nvSpPr>
        <p:spPr>
          <a:xfrm>
            <a:off x="691376" y="1524000"/>
            <a:ext cx="10783229" cy="3840480"/>
          </a:xfrm>
          <a:prstGeom prst="rect">
            <a:avLst/>
          </a:prstGeom>
        </p:spPr>
        <p:txBody>
          <a:bodyPr vert="horz" lIns="91440" tIns="45720" rIns="9144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itle 5">
            <a:extLst>
              <a:ext uri="{FF2B5EF4-FFF2-40B4-BE49-F238E27FC236}">
                <a16:creationId xmlns:a16="http://schemas.microsoft.com/office/drawing/2014/main" id="{178D1DDA-5C3B-C442-A8B8-A1A521B671E3}"/>
              </a:ext>
            </a:extLst>
          </p:cNvPr>
          <p:cNvSpPr>
            <a:spLocks noGrp="1"/>
          </p:cNvSpPr>
          <p:nvPr>
            <p:ph type="title"/>
          </p:nvPr>
        </p:nvSpPr>
        <p:spPr>
          <a:xfrm>
            <a:off x="691376" y="390719"/>
            <a:ext cx="10783229" cy="998344"/>
          </a:xfrm>
          <a:prstGeom prst="rect">
            <a:avLst/>
          </a:prstGeom>
        </p:spPr>
        <p:txBody>
          <a:bodyPr/>
          <a:lstStyle>
            <a:lvl1pPr>
              <a:defRPr>
                <a:solidFill>
                  <a:schemeClr val="tx1"/>
                </a:solidFill>
              </a:defRPr>
            </a:lvl1pPr>
          </a:lstStyle>
          <a:p>
            <a:r>
              <a:rPr lang="en-US"/>
              <a:t>Click to edit Master title style</a:t>
            </a:r>
          </a:p>
        </p:txBody>
      </p:sp>
      <p:sp>
        <p:nvSpPr>
          <p:cNvPr id="2" name="Slide Number Placeholder 1">
            <a:extLst>
              <a:ext uri="{FF2B5EF4-FFF2-40B4-BE49-F238E27FC236}">
                <a16:creationId xmlns:a16="http://schemas.microsoft.com/office/drawing/2014/main" id="{AA0D2DB1-3F08-094A-8327-8A632F8E0A56}"/>
              </a:ext>
            </a:extLst>
          </p:cNvPr>
          <p:cNvSpPr>
            <a:spLocks noGrp="1"/>
          </p:cNvSpPr>
          <p:nvPr>
            <p:ph type="sldNum" sz="quarter" idx="10"/>
          </p:nvPr>
        </p:nvSpPr>
        <p:spPr/>
        <p:txBody>
          <a:bodyPr/>
          <a:lstStyle>
            <a:lvl1pPr>
              <a:defRPr>
                <a:solidFill>
                  <a:schemeClr val="bg1"/>
                </a:solidFill>
              </a:defRPr>
            </a:lvl1pPr>
          </a:lstStyle>
          <a:p>
            <a:fld id="{0EE23A24-5E29-4F5A-B780-9568AE9A51DD}" type="slidenum">
              <a:rPr lang="en-US" smtClean="0"/>
              <a:pPr/>
              <a:t>‹#›</a:t>
            </a:fld>
            <a:endParaRPr lang="en-US"/>
          </a:p>
        </p:txBody>
      </p:sp>
    </p:spTree>
    <p:extLst>
      <p:ext uri="{BB962C8B-B14F-4D97-AF65-F5344CB8AC3E}">
        <p14:creationId xmlns:p14="http://schemas.microsoft.com/office/powerpoint/2010/main" val="491636360"/>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gray wave">
    <p:bg>
      <p:bgPr>
        <a:solidFill>
          <a:schemeClr val="bg1"/>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8CEEF2A-9F45-F84E-B6FF-1FB37873D6C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5364480"/>
            <a:ext cx="12192000" cy="1493520"/>
          </a:xfrm>
          <a:prstGeom prst="rect">
            <a:avLst/>
          </a:prstGeom>
        </p:spPr>
      </p:pic>
      <p:sp>
        <p:nvSpPr>
          <p:cNvPr id="8" name="Rectangle 7">
            <a:extLst>
              <a:ext uri="{FF2B5EF4-FFF2-40B4-BE49-F238E27FC236}">
                <a16:creationId xmlns:a16="http://schemas.microsoft.com/office/drawing/2014/main" id="{391B1B2D-7418-D841-88B9-B399E71E4DA7}"/>
              </a:ext>
            </a:extLst>
          </p:cNvPr>
          <p:cNvSpPr/>
          <p:nvPr userDrawn="1"/>
        </p:nvSpPr>
        <p:spPr>
          <a:xfrm>
            <a:off x="960793" y="0"/>
            <a:ext cx="10270414" cy="45719"/>
          </a:xfrm>
          <a:prstGeom prst="rect">
            <a:avLst/>
          </a:prstGeom>
          <a:gradFill>
            <a:gsLst>
              <a:gs pos="80000">
                <a:srgbClr val="FF5800"/>
              </a:gs>
              <a:gs pos="0">
                <a:srgbClr val="FFD7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2">
            <a:extLst>
              <a:ext uri="{FF2B5EF4-FFF2-40B4-BE49-F238E27FC236}">
                <a16:creationId xmlns:a16="http://schemas.microsoft.com/office/drawing/2014/main" id="{D8CA1F2E-8AB2-A74B-A85D-C88346D8517D}"/>
              </a:ext>
            </a:extLst>
          </p:cNvPr>
          <p:cNvSpPr>
            <a:spLocks noGrp="1"/>
          </p:cNvSpPr>
          <p:nvPr>
            <p:ph idx="1"/>
          </p:nvPr>
        </p:nvSpPr>
        <p:spPr>
          <a:xfrm>
            <a:off x="691376" y="1524000"/>
            <a:ext cx="10783229" cy="3840480"/>
          </a:xfrm>
          <a:prstGeom prst="rect">
            <a:avLst/>
          </a:prstGeom>
        </p:spPr>
        <p:txBody>
          <a:bodyPr vert="horz" lIns="91440" tIns="45720" rIns="9144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itle 5">
            <a:extLst>
              <a:ext uri="{FF2B5EF4-FFF2-40B4-BE49-F238E27FC236}">
                <a16:creationId xmlns:a16="http://schemas.microsoft.com/office/drawing/2014/main" id="{178D1DDA-5C3B-C442-A8B8-A1A521B671E3}"/>
              </a:ext>
            </a:extLst>
          </p:cNvPr>
          <p:cNvSpPr>
            <a:spLocks noGrp="1"/>
          </p:cNvSpPr>
          <p:nvPr>
            <p:ph type="title"/>
          </p:nvPr>
        </p:nvSpPr>
        <p:spPr>
          <a:xfrm>
            <a:off x="691376" y="390719"/>
            <a:ext cx="10783229" cy="998344"/>
          </a:xfrm>
          <a:prstGeom prst="rect">
            <a:avLst/>
          </a:prstGeom>
        </p:spPr>
        <p:txBody>
          <a:bodyPr/>
          <a:lstStyle>
            <a:lvl1pPr>
              <a:defRPr>
                <a:solidFill>
                  <a:schemeClr val="tx1"/>
                </a:solidFill>
              </a:defRPr>
            </a:lvl1pPr>
          </a:lstStyle>
          <a:p>
            <a:r>
              <a:rPr lang="en-US"/>
              <a:t>Click to edit Master title style</a:t>
            </a:r>
          </a:p>
        </p:txBody>
      </p:sp>
      <p:sp>
        <p:nvSpPr>
          <p:cNvPr id="3" name="Slide Number Placeholder 2">
            <a:extLst>
              <a:ext uri="{FF2B5EF4-FFF2-40B4-BE49-F238E27FC236}">
                <a16:creationId xmlns:a16="http://schemas.microsoft.com/office/drawing/2014/main" id="{8AC7A858-2C0A-204F-B2B7-AB9900D71426}"/>
              </a:ext>
            </a:extLst>
          </p:cNvPr>
          <p:cNvSpPr>
            <a:spLocks noGrp="1"/>
          </p:cNvSpPr>
          <p:nvPr>
            <p:ph type="sldNum" sz="quarter" idx="10"/>
          </p:nvPr>
        </p:nvSpPr>
        <p:spPr/>
        <p:txBody>
          <a:bodyPr/>
          <a:lstStyle>
            <a:lvl1pPr>
              <a:defRPr>
                <a:solidFill>
                  <a:schemeClr val="tx1"/>
                </a:solidFill>
              </a:defRPr>
            </a:lvl1pPr>
          </a:lstStyle>
          <a:p>
            <a:fld id="{0EE23A24-5E29-4F5A-B780-9568AE9A51DD}" type="slidenum">
              <a:rPr lang="en-US" smtClean="0"/>
              <a:pPr/>
              <a:t>‹#›</a:t>
            </a:fld>
            <a:endParaRPr lang="en-US"/>
          </a:p>
        </p:txBody>
      </p:sp>
    </p:spTree>
    <p:extLst>
      <p:ext uri="{BB962C8B-B14F-4D97-AF65-F5344CB8AC3E}">
        <p14:creationId xmlns:p14="http://schemas.microsoft.com/office/powerpoint/2010/main" val="2100829794"/>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91375" y="1524000"/>
            <a:ext cx="5369545" cy="435133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31080" y="1524000"/>
            <a:ext cx="5369545" cy="4351338"/>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1376" y="390719"/>
            <a:ext cx="10783229" cy="998344"/>
          </a:xfrm>
          <a:prstGeom prst="rect">
            <a:avLst/>
          </a:prstGeom>
        </p:spPr>
        <p:txBody>
          <a:bodyPr/>
          <a:lstStyle>
            <a:lvl1pPr>
              <a:defRPr>
                <a:solidFill>
                  <a:schemeClr val="tx1"/>
                </a:solidFill>
              </a:defRPr>
            </a:lvl1pPr>
          </a:lstStyle>
          <a:p>
            <a:r>
              <a:rPr lang="en-US"/>
              <a:t>Click to edit Master title style</a:t>
            </a:r>
          </a:p>
        </p:txBody>
      </p:sp>
      <p:sp>
        <p:nvSpPr>
          <p:cNvPr id="2" name="Slide Number Placeholder 1">
            <a:extLst>
              <a:ext uri="{FF2B5EF4-FFF2-40B4-BE49-F238E27FC236}">
                <a16:creationId xmlns:a16="http://schemas.microsoft.com/office/drawing/2014/main" id="{A499E170-7F47-A34D-8014-495FD6082C6D}"/>
              </a:ext>
            </a:extLst>
          </p:cNvPr>
          <p:cNvSpPr>
            <a:spLocks noGrp="1"/>
          </p:cNvSpPr>
          <p:nvPr>
            <p:ph type="sldNum" sz="quarter" idx="10"/>
          </p:nvPr>
        </p:nvSpPr>
        <p:spPr>
          <a:xfrm>
            <a:off x="11153102" y="6217537"/>
            <a:ext cx="438831" cy="365125"/>
          </a:xfrm>
        </p:spPr>
        <p:txBody>
          <a:bodyPr/>
          <a:lstStyle>
            <a:lvl1pPr>
              <a:defRPr>
                <a:solidFill>
                  <a:schemeClr val="tx1"/>
                </a:solidFill>
              </a:defRPr>
            </a:lvl1pPr>
          </a:lstStyle>
          <a:p>
            <a:fld id="{0EE23A24-5E29-4F5A-B780-9568AE9A51DD}" type="slidenum">
              <a:rPr lang="en-US" smtClean="0"/>
              <a:pPr/>
              <a:t>‹#›</a:t>
            </a:fld>
            <a:endParaRPr lang="en-US"/>
          </a:p>
        </p:txBody>
      </p:sp>
    </p:spTree>
    <p:extLst>
      <p:ext uri="{BB962C8B-B14F-4D97-AF65-F5344CB8AC3E}">
        <p14:creationId xmlns:p14="http://schemas.microsoft.com/office/powerpoint/2010/main" val="4167014958"/>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9" name="Slide Number Placeholder 5"/>
          <p:cNvSpPr>
            <a:spLocks noGrp="1"/>
          </p:cNvSpPr>
          <p:nvPr>
            <p:ph type="sldNum" sz="quarter" idx="12"/>
          </p:nvPr>
        </p:nvSpPr>
        <p:spPr>
          <a:xfrm>
            <a:off x="11153103" y="6217538"/>
            <a:ext cx="438831" cy="365125"/>
          </a:xfrm>
          <a:prstGeom prst="rect">
            <a:avLst/>
          </a:prstGeom>
        </p:spPr>
        <p:txBody>
          <a:bodyPr/>
          <a:lstStyle>
            <a:lvl1pPr>
              <a:defRPr>
                <a:solidFill>
                  <a:schemeClr val="tx1"/>
                </a:solidFill>
              </a:defRPr>
            </a:lvl1pPr>
          </a:lstStyle>
          <a:p>
            <a:fld id="{3847DB54-D037-B84F-B6F1-2E8DA40D09AD}" type="slidenum">
              <a:rPr lang="en-US" smtClean="0"/>
              <a:pPr/>
              <a:t>‹#›</a:t>
            </a:fld>
            <a:endParaRPr lang="en-US"/>
          </a:p>
        </p:txBody>
      </p:sp>
      <p:sp>
        <p:nvSpPr>
          <p:cNvPr id="3" name="Title 2"/>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789570732"/>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Logo Only">
    <p:spTree>
      <p:nvGrpSpPr>
        <p:cNvPr id="1" name=""/>
        <p:cNvGrpSpPr/>
        <p:nvPr/>
      </p:nvGrpSpPr>
      <p:grpSpPr>
        <a:xfrm>
          <a:off x="0" y="0"/>
          <a:ext cx="0" cy="0"/>
          <a:chOff x="0" y="0"/>
          <a:chExt cx="0" cy="0"/>
        </a:xfrm>
      </p:grpSpPr>
      <p:sp>
        <p:nvSpPr>
          <p:cNvPr id="9" name="Slide Number Placeholder 5"/>
          <p:cNvSpPr>
            <a:spLocks noGrp="1"/>
          </p:cNvSpPr>
          <p:nvPr>
            <p:ph type="sldNum" sz="quarter" idx="12"/>
          </p:nvPr>
        </p:nvSpPr>
        <p:spPr>
          <a:xfrm>
            <a:off x="11153103" y="6217538"/>
            <a:ext cx="438831" cy="365125"/>
          </a:xfrm>
          <a:prstGeom prst="rect">
            <a:avLst/>
          </a:prstGeom>
        </p:spPr>
        <p:txBody>
          <a:bodyPr/>
          <a:lstStyle>
            <a:lvl1pPr>
              <a:defRPr>
                <a:solidFill>
                  <a:schemeClr val="tx1"/>
                </a:solidFill>
              </a:defRPr>
            </a:lvl1pPr>
          </a:lstStyle>
          <a:p>
            <a:fld id="{3847DB54-D037-B84F-B6F1-2E8DA40D09AD}" type="slidenum">
              <a:rPr lang="en-US" smtClean="0"/>
              <a:pPr/>
              <a:t>‹#›</a:t>
            </a:fld>
            <a:endParaRPr lang="en-US"/>
          </a:p>
        </p:txBody>
      </p:sp>
    </p:spTree>
    <p:extLst>
      <p:ext uri="{BB962C8B-B14F-4D97-AF65-F5344CB8AC3E}">
        <p14:creationId xmlns:p14="http://schemas.microsoft.com/office/powerpoint/2010/main" val="3638131462"/>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3_Gradient 1/3 Vertical L no photo">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6FDADAF-83F2-9F49-8A00-D4D7B31C193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4355835" cy="6858000"/>
          </a:xfrm>
          <a:prstGeom prst="rect">
            <a:avLst/>
          </a:prstGeom>
        </p:spPr>
      </p:pic>
      <p:pic>
        <p:nvPicPr>
          <p:cNvPr id="8" name="Picture 7">
            <a:extLst>
              <a:ext uri="{FF2B5EF4-FFF2-40B4-BE49-F238E27FC236}">
                <a16:creationId xmlns:a16="http://schemas.microsoft.com/office/drawing/2014/main" id="{6E11DA9F-3A3B-6240-AF7B-61558CB880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1200" y="6213600"/>
            <a:ext cx="1200727" cy="303302"/>
          </a:xfrm>
          <a:prstGeom prst="rect">
            <a:avLst/>
          </a:prstGeom>
        </p:spPr>
      </p:pic>
      <p:sp>
        <p:nvSpPr>
          <p:cNvPr id="3" name="Content Placeholder 2"/>
          <p:cNvSpPr>
            <a:spLocks noGrp="1"/>
          </p:cNvSpPr>
          <p:nvPr>
            <p:ph sz="half" idx="1"/>
          </p:nvPr>
        </p:nvSpPr>
        <p:spPr>
          <a:xfrm>
            <a:off x="690563" y="2344071"/>
            <a:ext cx="2330223" cy="3599528"/>
          </a:xfrm>
          <a:prstGeom prst="rect">
            <a:avLst/>
          </a:prstGeom>
        </p:spPr>
        <p:txBody>
          <a:bodyPr/>
          <a:lstStyle>
            <a:lvl1pPr>
              <a:defRPr b="0" i="0">
                <a:solidFill>
                  <a:schemeClr val="bg1"/>
                </a:solidFill>
                <a:latin typeface="Segoe UI Light" charset="0"/>
                <a:ea typeface="Segoe UI Light" charset="0"/>
                <a:cs typeface="Segoe UI Light" charset="0"/>
              </a:defRPr>
            </a:lvl1pPr>
            <a:lvl2pPr>
              <a:defRPr b="0" i="0">
                <a:solidFill>
                  <a:schemeClr val="bg1"/>
                </a:solidFill>
                <a:latin typeface="Segoe UI Light" charset="0"/>
                <a:ea typeface="Segoe UI Light" charset="0"/>
                <a:cs typeface="Segoe UI Light" charset="0"/>
              </a:defRPr>
            </a:lvl2pPr>
            <a:lvl3pPr>
              <a:defRPr b="0" i="0">
                <a:solidFill>
                  <a:schemeClr val="bg1"/>
                </a:solidFill>
                <a:latin typeface="Segoe UI Light" charset="0"/>
                <a:ea typeface="Segoe UI Light" charset="0"/>
                <a:cs typeface="Segoe UI Light" charset="0"/>
              </a:defRPr>
            </a:lvl3pPr>
            <a:lvl4pPr>
              <a:defRPr b="0" i="0">
                <a:solidFill>
                  <a:schemeClr val="bg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Content Placeholder 3"/>
          <p:cNvSpPr>
            <a:spLocks noGrp="1"/>
          </p:cNvSpPr>
          <p:nvPr>
            <p:ph sz="half" idx="2"/>
          </p:nvPr>
        </p:nvSpPr>
        <p:spPr>
          <a:xfrm>
            <a:off x="4355843" y="390719"/>
            <a:ext cx="7236090" cy="5552881"/>
          </a:xfrm>
          <a:prstGeom prst="rect">
            <a:avLst/>
          </a:prstGeo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a:extLst>
              <a:ext uri="{FF2B5EF4-FFF2-40B4-BE49-F238E27FC236}">
                <a16:creationId xmlns:a16="http://schemas.microsoft.com/office/drawing/2014/main" id="{1B0F35A1-ECAD-184C-9715-C2206C9C7322}"/>
              </a:ext>
            </a:extLst>
          </p:cNvPr>
          <p:cNvSpPr>
            <a:spLocks noGrp="1"/>
          </p:cNvSpPr>
          <p:nvPr>
            <p:ph type="title"/>
          </p:nvPr>
        </p:nvSpPr>
        <p:spPr>
          <a:xfrm>
            <a:off x="691376" y="390719"/>
            <a:ext cx="2330223" cy="1781175"/>
          </a:xfrm>
          <a:prstGeom prst="rect">
            <a:avLst/>
          </a:prstGeom>
        </p:spPr>
        <p:txBody>
          <a:bodyPr/>
          <a:lstStyle>
            <a:lvl1pPr>
              <a:defRPr>
                <a:solidFill>
                  <a:schemeClr val="bg1"/>
                </a:solidFill>
              </a:defRPr>
            </a:lvl1pPr>
          </a:lstStyle>
          <a:p>
            <a:r>
              <a:rPr lang="en-US"/>
              <a:t>Click to edit Master</a:t>
            </a:r>
          </a:p>
        </p:txBody>
      </p:sp>
      <p:sp>
        <p:nvSpPr>
          <p:cNvPr id="2" name="Slide Number Placeholder 1">
            <a:extLst>
              <a:ext uri="{FF2B5EF4-FFF2-40B4-BE49-F238E27FC236}">
                <a16:creationId xmlns:a16="http://schemas.microsoft.com/office/drawing/2014/main" id="{A499E170-7F47-A34D-8014-495FD6082C6D}"/>
              </a:ext>
            </a:extLst>
          </p:cNvPr>
          <p:cNvSpPr>
            <a:spLocks noGrp="1"/>
          </p:cNvSpPr>
          <p:nvPr>
            <p:ph type="sldNum" sz="quarter" idx="10"/>
          </p:nvPr>
        </p:nvSpPr>
        <p:spPr>
          <a:xfrm>
            <a:off x="11153102" y="6217537"/>
            <a:ext cx="438831" cy="365125"/>
          </a:xfrm>
        </p:spPr>
        <p:txBody>
          <a:bodyPr/>
          <a:lstStyle>
            <a:lvl1pPr>
              <a:defRPr>
                <a:solidFill>
                  <a:schemeClr val="tx1"/>
                </a:solidFill>
              </a:defRPr>
            </a:lvl1pPr>
          </a:lstStyle>
          <a:p>
            <a:fld id="{0EE23A24-5E29-4F5A-B780-9568AE9A51DD}" type="slidenum">
              <a:rPr lang="en-US" smtClean="0"/>
              <a:pPr/>
              <a:t>‹#›</a:t>
            </a:fld>
            <a:endParaRPr lang="en-US"/>
          </a:p>
        </p:txBody>
      </p:sp>
      <p:sp>
        <p:nvSpPr>
          <p:cNvPr id="12"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a:latin typeface="Segoe UI Semibold" panose="020B0502040204020203" pitchFamily="34" charset="0"/>
                <a:cs typeface="Segoe UI Semibold" panose="020B0502040204020203" pitchFamily="34" charset="0"/>
              </a:rPr>
              <a:t>©2020 Avanade Inc. All Rights Reserved.</a:t>
            </a:r>
          </a:p>
        </p:txBody>
      </p:sp>
      <p:sp>
        <p:nvSpPr>
          <p:cNvPr id="13" name="Rectangle 12"/>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Rectangle 27"/>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672703761"/>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9.xml"/><Relationship Id="rId1" Type="http://schemas.openxmlformats.org/officeDocument/2006/relationships/slideLayout" Target="../slideLayouts/slideLayout18.xml"/><Relationship Id="rId4"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3.xml"/><Relationship Id="rId1" Type="http://schemas.openxmlformats.org/officeDocument/2006/relationships/slideLayout" Target="../slideLayouts/slideLayout20.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theme" Target="../theme/theme4.xml"/><Relationship Id="rId1" Type="http://schemas.openxmlformats.org/officeDocument/2006/relationships/slideLayout" Target="../slideLayouts/slideLayout21.xml"/><Relationship Id="rId4" Type="http://schemas.openxmlformats.org/officeDocument/2006/relationships/image" Target="../media/image14.png"/></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5.xml"/><Relationship Id="rId1"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8" name="Title Placeholder 1">
            <a:extLst>
              <a:ext uri="{FF2B5EF4-FFF2-40B4-BE49-F238E27FC236}">
                <a16:creationId xmlns:a16="http://schemas.microsoft.com/office/drawing/2014/main" id="{658DE76C-BE08-874D-89E5-86F2CB5A1662}"/>
              </a:ext>
            </a:extLst>
          </p:cNvPr>
          <p:cNvSpPr>
            <a:spLocks noGrp="1"/>
          </p:cNvSpPr>
          <p:nvPr>
            <p:ph type="title"/>
          </p:nvPr>
        </p:nvSpPr>
        <p:spPr>
          <a:xfrm>
            <a:off x="694944" y="390719"/>
            <a:ext cx="10789921" cy="998344"/>
          </a:xfrm>
          <a:prstGeom prst="rect">
            <a:avLst/>
          </a:prstGeom>
        </p:spPr>
        <p:txBody>
          <a:bodyPr vert="horz" lIns="91440" tIns="45720" rIns="91440" bIns="45720" rtlCol="0" anchor="t">
            <a:noAutofit/>
          </a:bodyPr>
          <a:lstStyle/>
          <a:p>
            <a:r>
              <a:rPr lang="en-US"/>
              <a:t>Click to edit Master title style</a:t>
            </a:r>
          </a:p>
        </p:txBody>
      </p:sp>
      <p:sp>
        <p:nvSpPr>
          <p:cNvPr id="31" name="Text Placeholder 2">
            <a:extLst>
              <a:ext uri="{FF2B5EF4-FFF2-40B4-BE49-F238E27FC236}">
                <a16:creationId xmlns:a16="http://schemas.microsoft.com/office/drawing/2014/main" id="{503EF9A9-1084-A048-BA5E-600BDC189274}"/>
              </a:ext>
            </a:extLst>
          </p:cNvPr>
          <p:cNvSpPr>
            <a:spLocks noGrp="1"/>
          </p:cNvSpPr>
          <p:nvPr>
            <p:ph type="body" idx="1"/>
          </p:nvPr>
        </p:nvSpPr>
        <p:spPr>
          <a:xfrm>
            <a:off x="694945" y="1524000"/>
            <a:ext cx="1078992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2" name="Rectangle 31">
            <a:extLst>
              <a:ext uri="{FF2B5EF4-FFF2-40B4-BE49-F238E27FC236}">
                <a16:creationId xmlns:a16="http://schemas.microsoft.com/office/drawing/2014/main" id="{56ADD8B0-8C25-234B-ADCE-7E0BFFB2AA87}"/>
              </a:ext>
            </a:extLst>
          </p:cNvPr>
          <p:cNvSpPr/>
          <p:nvPr userDrawn="1"/>
        </p:nvSpPr>
        <p:spPr>
          <a:xfrm>
            <a:off x="694944" y="0"/>
            <a:ext cx="10789920" cy="45719"/>
          </a:xfrm>
          <a:prstGeom prst="rect">
            <a:avLst/>
          </a:prstGeom>
          <a:gradFill>
            <a:gsLst>
              <a:gs pos="80000">
                <a:srgbClr val="FF5800"/>
              </a:gs>
              <a:gs pos="0">
                <a:srgbClr val="FFD7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ooter Placeholder 4">
            <a:extLst>
              <a:ext uri="{FF2B5EF4-FFF2-40B4-BE49-F238E27FC236}">
                <a16:creationId xmlns:a16="http://schemas.microsoft.com/office/drawing/2014/main" id="{D55163B3-8138-3749-928F-B56A505153A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AU" sz="700" b="0">
                <a:latin typeface="Segoe UI Semibold" panose="020B0502040204020203" pitchFamily="34" charset="0"/>
                <a:cs typeface="Segoe UI Semibold" panose="020B0502040204020203" pitchFamily="34" charset="0"/>
              </a:rPr>
              <a:t>©2020 Avanade Inc. All Rights Reserved.</a:t>
            </a:r>
          </a:p>
        </p:txBody>
      </p:sp>
      <p:sp>
        <p:nvSpPr>
          <p:cNvPr id="29" name="Slide Number Placeholder 2">
            <a:extLst>
              <a:ext uri="{FF2B5EF4-FFF2-40B4-BE49-F238E27FC236}">
                <a16:creationId xmlns:a16="http://schemas.microsoft.com/office/drawing/2014/main" id="{E19BB9D1-C196-6743-84A2-EFF9DF8D2E46}"/>
              </a:ext>
            </a:extLst>
          </p:cNvPr>
          <p:cNvSpPr>
            <a:spLocks noGrp="1"/>
          </p:cNvSpPr>
          <p:nvPr>
            <p:ph type="sldNum" sz="quarter" idx="4"/>
          </p:nvPr>
        </p:nvSpPr>
        <p:spPr>
          <a:xfrm>
            <a:off x="11153102" y="6217537"/>
            <a:ext cx="438831" cy="365125"/>
          </a:xfrm>
          <a:prstGeom prst="rect">
            <a:avLst/>
          </a:prstGeom>
        </p:spPr>
        <p:txBody>
          <a:bodyPr vert="horz" lIns="91440" tIns="45720" rIns="91440" bIns="45720" rtlCol="0" anchor="ctr"/>
          <a:lstStyle>
            <a:lvl1pPr algn="r">
              <a:defRPr sz="700">
                <a:solidFill>
                  <a:schemeClr val="tx1"/>
                </a:solidFill>
                <a:latin typeface="Segoe UI Semibold" panose="020B0702040204020203" pitchFamily="34" charset="0"/>
                <a:cs typeface="Segoe UI Semibold" panose="020B0702040204020203" pitchFamily="34" charset="0"/>
              </a:defRPr>
            </a:lvl1pPr>
          </a:lstStyle>
          <a:p>
            <a:fld id="{0EE23A24-5E29-4F5A-B780-9568AE9A51DD}" type="slidenum">
              <a:rPr lang="en-US" smtClean="0"/>
              <a:pPr/>
              <a:t>‹#›</a:t>
            </a:fld>
            <a:endParaRPr lang="en-US"/>
          </a:p>
        </p:txBody>
      </p:sp>
      <p:pic>
        <p:nvPicPr>
          <p:cNvPr id="27" name="Picture 26" descr="AvanadeLogoNoTM_AWColor_RGB.png">
            <a:extLst>
              <a:ext uri="{FF2B5EF4-FFF2-40B4-BE49-F238E27FC236}">
                <a16:creationId xmlns:a16="http://schemas.microsoft.com/office/drawing/2014/main" id="{3DE45E54-C75E-2442-B65B-75CB35B3E217}"/>
              </a:ext>
            </a:extLst>
          </p:cNvPr>
          <p:cNvPicPr>
            <a:picLocks noChangeAspect="1"/>
          </p:cNvPicPr>
          <p:nvPr userDrawn="1"/>
        </p:nvPicPr>
        <p:blipFill>
          <a:blip r:embed="rId19"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0" name="Rectangle 29"/>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3" name="Rectangle 32"/>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4" name="Rectangle 33"/>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8" name="Rectangle 37"/>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9" name="Rectangle 38"/>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0" name="Rectangle 39"/>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1" name="Rectangle 40"/>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2" name="Rectangle 41"/>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3" name="Rectangle 42"/>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4" name="Rectangle 43"/>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5" name="Rectangle 44"/>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6" name="Rectangle 45"/>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7" name="Rectangle 46"/>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8" name="Rectangle 47"/>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885329576"/>
      </p:ext>
    </p:extLst>
  </p:cSld>
  <p:clrMap bg1="lt1" tx1="dk1" bg2="lt2" tx2="dk2" accent1="accent1" accent2="accent2" accent3="accent3" accent4="accent4" accent5="accent5" accent6="accent6" hlink="hlink" folHlink="folHlink"/>
  <p:sldLayoutIdLst>
    <p:sldLayoutId id="2147484182" r:id="rId1"/>
    <p:sldLayoutId id="2147484183" r:id="rId2"/>
    <p:sldLayoutId id="2147484236" r:id="rId3"/>
    <p:sldLayoutId id="2147484184" r:id="rId4"/>
    <p:sldLayoutId id="2147484185" r:id="rId5"/>
    <p:sldLayoutId id="2147484186" r:id="rId6"/>
    <p:sldLayoutId id="2147484187" r:id="rId7"/>
    <p:sldLayoutId id="2147484188" r:id="rId8"/>
    <p:sldLayoutId id="2147484227" r:id="rId9"/>
    <p:sldLayoutId id="2147484228" r:id="rId10"/>
    <p:sldLayoutId id="2147484229" r:id="rId11"/>
    <p:sldLayoutId id="2147484230" r:id="rId12"/>
    <p:sldLayoutId id="2147484231" r:id="rId13"/>
    <p:sldLayoutId id="2147484232" r:id="rId14"/>
    <p:sldLayoutId id="2147484191" r:id="rId15"/>
    <p:sldLayoutId id="2147484192" r:id="rId16"/>
    <p:sldLayoutId id="2147484238" r:id="rId17"/>
  </p:sldLayoutIdLst>
  <p:transition>
    <p:fade/>
  </p:transition>
  <p:hf hdr="0" ftr="0" dt="0"/>
  <p:txStyles>
    <p:titleStyle>
      <a:lvl1pPr algn="l" defTabSz="914400" rtl="0" eaLnBrk="1" latinLnBrk="0" hangingPunct="1">
        <a:lnSpc>
          <a:spcPct val="90000"/>
        </a:lnSpc>
        <a:spcBef>
          <a:spcPct val="0"/>
        </a:spcBef>
        <a:buNone/>
        <a:defRPr sz="3600" b="1" i="0" kern="1200">
          <a:solidFill>
            <a:schemeClr val="tx1"/>
          </a:solidFill>
          <a:latin typeface="Segoe UI Semibold" panose="020B0502040204020203" pitchFamily="34" charset="0"/>
          <a:ea typeface="Segoe UI Semibold" panose="020B0502040204020203" pitchFamily="34" charset="0"/>
          <a:cs typeface="Segoe UI Semibold" panose="020B0502040204020203" pitchFamily="34" charset="0"/>
        </a:defRPr>
      </a:lvl1pPr>
    </p:titleStyle>
    <p:bodyStyle>
      <a:lvl1pPr marL="0" indent="0" algn="l" defTabSz="914400" rtl="0" eaLnBrk="1" latinLnBrk="0" hangingPunct="1">
        <a:lnSpc>
          <a:spcPct val="90000"/>
        </a:lnSpc>
        <a:spcBef>
          <a:spcPts val="1000"/>
        </a:spcBef>
        <a:buFont typeface="Arial"/>
        <a:buNone/>
        <a:defRPr sz="2000" b="0" i="0" kern="1200">
          <a:solidFill>
            <a:schemeClr val="tx1"/>
          </a:solidFill>
          <a:latin typeface="Segoe UI Light" charset="0"/>
          <a:ea typeface="Segoe UI Light" charset="0"/>
          <a:cs typeface="Segoe UI Light" charset="0"/>
        </a:defRPr>
      </a:lvl1pPr>
      <a:lvl2pPr marL="685800" indent="-228600" algn="l" defTabSz="914400" rtl="0" eaLnBrk="1" latinLnBrk="0" hangingPunct="1">
        <a:lnSpc>
          <a:spcPct val="90000"/>
        </a:lnSpc>
        <a:spcBef>
          <a:spcPts val="500"/>
        </a:spcBef>
        <a:buFont typeface="Arial"/>
        <a:buChar char="•"/>
        <a:defRPr sz="1800" b="0" i="0" kern="1200">
          <a:solidFill>
            <a:schemeClr val="tx1"/>
          </a:solidFill>
          <a:latin typeface="Segoe UI Light" charset="0"/>
          <a:ea typeface="Segoe UI Light" charset="0"/>
          <a:cs typeface="Segoe UI Light" charset="0"/>
        </a:defRPr>
      </a:lvl2pPr>
      <a:lvl3pPr marL="1143000" indent="-228600" algn="l" defTabSz="914400" rtl="0" eaLnBrk="1" latinLnBrk="0" hangingPunct="1">
        <a:lnSpc>
          <a:spcPct val="90000"/>
        </a:lnSpc>
        <a:spcBef>
          <a:spcPts val="500"/>
        </a:spcBef>
        <a:buFont typeface="Arial"/>
        <a:buChar char="•"/>
        <a:defRPr sz="1600" b="0" i="0" kern="1200">
          <a:solidFill>
            <a:schemeClr val="tx1"/>
          </a:solidFill>
          <a:latin typeface="Segoe UI Light" charset="0"/>
          <a:ea typeface="Segoe UI Light" charset="0"/>
          <a:cs typeface="Segoe UI Light" charset="0"/>
        </a:defRPr>
      </a:lvl3pPr>
      <a:lvl4pPr marL="16002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4pPr>
      <a:lvl5pPr marL="20574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 name="Rectangle 9"/>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Title Placeholder 1">
            <a:extLst>
              <a:ext uri="{FF2B5EF4-FFF2-40B4-BE49-F238E27FC236}">
                <a16:creationId xmlns:a16="http://schemas.microsoft.com/office/drawing/2014/main" id="{658DE76C-BE08-874D-89E5-86F2CB5A1662}"/>
              </a:ext>
            </a:extLst>
          </p:cNvPr>
          <p:cNvSpPr>
            <a:spLocks noGrp="1"/>
          </p:cNvSpPr>
          <p:nvPr>
            <p:ph type="title"/>
          </p:nvPr>
        </p:nvSpPr>
        <p:spPr>
          <a:xfrm>
            <a:off x="694944" y="390719"/>
            <a:ext cx="10789921" cy="998344"/>
          </a:xfrm>
          <a:prstGeom prst="rect">
            <a:avLst/>
          </a:prstGeom>
        </p:spPr>
        <p:txBody>
          <a:bodyPr vert="horz" lIns="91440" tIns="45720" rIns="91440" bIns="45720" rtlCol="0" anchor="t">
            <a:noAutofit/>
          </a:bodyPr>
          <a:lstStyle/>
          <a:p>
            <a:r>
              <a:rPr lang="en-US"/>
              <a:t>Click to edit Master title style</a:t>
            </a:r>
          </a:p>
        </p:txBody>
      </p:sp>
      <p:sp>
        <p:nvSpPr>
          <p:cNvPr id="31" name="Text Placeholder 2">
            <a:extLst>
              <a:ext uri="{FF2B5EF4-FFF2-40B4-BE49-F238E27FC236}">
                <a16:creationId xmlns:a16="http://schemas.microsoft.com/office/drawing/2014/main" id="{503EF9A9-1084-A048-BA5E-600BDC189274}"/>
              </a:ext>
            </a:extLst>
          </p:cNvPr>
          <p:cNvSpPr>
            <a:spLocks noGrp="1"/>
          </p:cNvSpPr>
          <p:nvPr>
            <p:ph type="body" idx="1"/>
          </p:nvPr>
        </p:nvSpPr>
        <p:spPr>
          <a:xfrm>
            <a:off x="694945" y="1524000"/>
            <a:ext cx="1078992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2" name="Rectangle 31">
            <a:extLst>
              <a:ext uri="{FF2B5EF4-FFF2-40B4-BE49-F238E27FC236}">
                <a16:creationId xmlns:a16="http://schemas.microsoft.com/office/drawing/2014/main" id="{56ADD8B0-8C25-234B-ADCE-7E0BFFB2AA87}"/>
              </a:ext>
            </a:extLst>
          </p:cNvPr>
          <p:cNvSpPr/>
          <p:nvPr userDrawn="1"/>
        </p:nvSpPr>
        <p:spPr>
          <a:xfrm>
            <a:off x="694944" y="0"/>
            <a:ext cx="10789920" cy="45719"/>
          </a:xfrm>
          <a:prstGeom prst="rect">
            <a:avLst/>
          </a:prstGeom>
          <a:gradFill>
            <a:gsLst>
              <a:gs pos="80000">
                <a:srgbClr val="FF5800"/>
              </a:gs>
              <a:gs pos="0">
                <a:srgbClr val="FFD7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ooter Placeholder 4">
            <a:extLst>
              <a:ext uri="{FF2B5EF4-FFF2-40B4-BE49-F238E27FC236}">
                <a16:creationId xmlns:a16="http://schemas.microsoft.com/office/drawing/2014/main" id="{BDBFE8E3-40FC-5E40-A795-8436EE48F886}"/>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tx1"/>
                </a:solidFill>
                <a:latin typeface="Segoe UI Semibold" panose="020B0502040204020203" pitchFamily="34" charset="0"/>
                <a:cs typeface="Segoe UI Semibold" panose="020B0502040204020203" pitchFamily="34" charset="0"/>
              </a:rPr>
              <a:t>©2020 Avanade Inc. All Rights Reserved </a:t>
            </a:r>
          </a:p>
        </p:txBody>
      </p:sp>
      <p:sp>
        <p:nvSpPr>
          <p:cNvPr id="29" name="Slide Number Placeholder 2">
            <a:extLst>
              <a:ext uri="{FF2B5EF4-FFF2-40B4-BE49-F238E27FC236}">
                <a16:creationId xmlns:a16="http://schemas.microsoft.com/office/drawing/2014/main" id="{771D7EA5-2C25-AC48-B57F-31C6C4712E07}"/>
              </a:ext>
            </a:extLst>
          </p:cNvPr>
          <p:cNvSpPr>
            <a:spLocks noGrp="1"/>
          </p:cNvSpPr>
          <p:nvPr>
            <p:ph type="sldNum" sz="quarter" idx="4"/>
          </p:nvPr>
        </p:nvSpPr>
        <p:spPr>
          <a:xfrm>
            <a:off x="11153102" y="6217537"/>
            <a:ext cx="438831" cy="365125"/>
          </a:xfrm>
          <a:prstGeom prst="rect">
            <a:avLst/>
          </a:prstGeom>
        </p:spPr>
        <p:txBody>
          <a:bodyPr vert="horz" lIns="91440" tIns="45720" rIns="91440" bIns="45720" rtlCol="0" anchor="ctr"/>
          <a:lstStyle>
            <a:lvl1pPr algn="r">
              <a:defRPr sz="700">
                <a:solidFill>
                  <a:schemeClr val="tx1"/>
                </a:solidFill>
                <a:latin typeface="Segoe UI Semibold" panose="020B0702040204020203" pitchFamily="34" charset="0"/>
                <a:cs typeface="Segoe UI Semibold" panose="020B0702040204020203" pitchFamily="34" charset="0"/>
              </a:defRPr>
            </a:lvl1pPr>
          </a:lstStyle>
          <a:p>
            <a:fld id="{0EE23A24-5E29-4F5A-B780-9568AE9A51DD}" type="slidenum">
              <a:rPr lang="en-US" smtClean="0"/>
              <a:pPr/>
              <a:t>‹#›</a:t>
            </a:fld>
            <a:endParaRPr lang="en-US"/>
          </a:p>
        </p:txBody>
      </p:sp>
      <p:pic>
        <p:nvPicPr>
          <p:cNvPr id="30" name="Picture 29" descr="AvanadeLogoNoTM_AWColor_RGB.png">
            <a:extLst>
              <a:ext uri="{FF2B5EF4-FFF2-40B4-BE49-F238E27FC236}">
                <a16:creationId xmlns:a16="http://schemas.microsoft.com/office/drawing/2014/main" id="{668DD5E8-8B18-9A41-8609-281B3ECDB3A2}"/>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3" name="Rectangle 32"/>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4" name="Rectangle 33"/>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969046679"/>
      </p:ext>
    </p:extLst>
  </p:cSld>
  <p:clrMap bg1="lt1" tx1="dk1" bg2="lt2" tx2="dk2" accent1="accent1" accent2="accent2" accent3="accent3" accent4="accent4" accent5="accent5" accent6="accent6" hlink="hlink" folHlink="folHlink"/>
  <p:sldLayoutIdLst>
    <p:sldLayoutId id="2147483999" r:id="rId1"/>
    <p:sldLayoutId id="2147484001" r:id="rId2"/>
  </p:sldLayoutIdLst>
  <p:transition>
    <p:fade/>
  </p:transition>
  <p:hf hdr="0" ftr="0" dt="0"/>
  <p:txStyles>
    <p:titleStyle>
      <a:lvl1pPr algn="l" defTabSz="914400" rtl="0" eaLnBrk="1" latinLnBrk="0" hangingPunct="1">
        <a:lnSpc>
          <a:spcPct val="90000"/>
        </a:lnSpc>
        <a:spcBef>
          <a:spcPct val="0"/>
        </a:spcBef>
        <a:buNone/>
        <a:defRPr sz="3600" b="1" i="0" kern="1200">
          <a:solidFill>
            <a:schemeClr val="tx1"/>
          </a:solidFill>
          <a:latin typeface="Segoe UI Semibold" panose="020B0502040204020203" pitchFamily="34" charset="0"/>
          <a:ea typeface="Segoe UI Semibold" panose="020B0502040204020203" pitchFamily="34" charset="0"/>
          <a:cs typeface="Segoe UI Semibold" panose="020B0502040204020203" pitchFamily="34" charset="0"/>
        </a:defRPr>
      </a:lvl1pPr>
    </p:titleStyle>
    <p:bodyStyle>
      <a:lvl1pPr marL="0" indent="0" algn="l" defTabSz="914400" rtl="0" eaLnBrk="1" latinLnBrk="0" hangingPunct="1">
        <a:lnSpc>
          <a:spcPct val="90000"/>
        </a:lnSpc>
        <a:spcBef>
          <a:spcPts val="1000"/>
        </a:spcBef>
        <a:buFont typeface="Arial"/>
        <a:buNone/>
        <a:defRPr sz="2000" b="0" i="0" kern="1200">
          <a:solidFill>
            <a:schemeClr val="tx1"/>
          </a:solidFill>
          <a:latin typeface="Segoe UI Light" charset="0"/>
          <a:ea typeface="Segoe UI Light" charset="0"/>
          <a:cs typeface="Segoe UI Light" charset="0"/>
        </a:defRPr>
      </a:lvl1pPr>
      <a:lvl2pPr marL="685800" indent="-228600" algn="l" defTabSz="914400" rtl="0" eaLnBrk="1" latinLnBrk="0" hangingPunct="1">
        <a:lnSpc>
          <a:spcPct val="90000"/>
        </a:lnSpc>
        <a:spcBef>
          <a:spcPts val="500"/>
        </a:spcBef>
        <a:buFont typeface="Arial"/>
        <a:buChar char="•"/>
        <a:defRPr sz="1800" b="0" i="0" kern="1200">
          <a:solidFill>
            <a:schemeClr val="tx1"/>
          </a:solidFill>
          <a:latin typeface="Segoe UI Light" charset="0"/>
          <a:ea typeface="Segoe UI Light" charset="0"/>
          <a:cs typeface="Segoe UI Light" charset="0"/>
        </a:defRPr>
      </a:lvl2pPr>
      <a:lvl3pPr marL="1143000" indent="-228600" algn="l" defTabSz="914400" rtl="0" eaLnBrk="1" latinLnBrk="0" hangingPunct="1">
        <a:lnSpc>
          <a:spcPct val="90000"/>
        </a:lnSpc>
        <a:spcBef>
          <a:spcPts val="500"/>
        </a:spcBef>
        <a:buFont typeface="Arial"/>
        <a:buChar char="•"/>
        <a:defRPr sz="1600" b="0" i="0" kern="1200">
          <a:solidFill>
            <a:schemeClr val="tx1"/>
          </a:solidFill>
          <a:latin typeface="Segoe UI Light" charset="0"/>
          <a:ea typeface="Segoe UI Light" charset="0"/>
          <a:cs typeface="Segoe UI Light" charset="0"/>
        </a:defRPr>
      </a:lvl3pPr>
      <a:lvl4pPr marL="16002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4pPr>
      <a:lvl5pPr marL="20574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 name="Rectangle 9"/>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Title Placeholder 1">
            <a:extLst>
              <a:ext uri="{FF2B5EF4-FFF2-40B4-BE49-F238E27FC236}">
                <a16:creationId xmlns:a16="http://schemas.microsoft.com/office/drawing/2014/main" id="{658DE76C-BE08-874D-89E5-86F2CB5A1662}"/>
              </a:ext>
            </a:extLst>
          </p:cNvPr>
          <p:cNvSpPr>
            <a:spLocks noGrp="1"/>
          </p:cNvSpPr>
          <p:nvPr>
            <p:ph type="title"/>
          </p:nvPr>
        </p:nvSpPr>
        <p:spPr>
          <a:xfrm>
            <a:off x="694944" y="390719"/>
            <a:ext cx="10789921" cy="998344"/>
          </a:xfrm>
          <a:prstGeom prst="rect">
            <a:avLst/>
          </a:prstGeom>
        </p:spPr>
        <p:txBody>
          <a:bodyPr vert="horz" lIns="91440" tIns="45720" rIns="91440" bIns="45720" rtlCol="0" anchor="t">
            <a:noAutofit/>
          </a:bodyPr>
          <a:lstStyle/>
          <a:p>
            <a:r>
              <a:rPr lang="en-US"/>
              <a:t>Click to edit Master title style</a:t>
            </a:r>
          </a:p>
        </p:txBody>
      </p:sp>
      <p:sp>
        <p:nvSpPr>
          <p:cNvPr id="31" name="Text Placeholder 2">
            <a:extLst>
              <a:ext uri="{FF2B5EF4-FFF2-40B4-BE49-F238E27FC236}">
                <a16:creationId xmlns:a16="http://schemas.microsoft.com/office/drawing/2014/main" id="{503EF9A9-1084-A048-BA5E-600BDC189274}"/>
              </a:ext>
            </a:extLst>
          </p:cNvPr>
          <p:cNvSpPr>
            <a:spLocks noGrp="1"/>
          </p:cNvSpPr>
          <p:nvPr>
            <p:ph type="body" idx="1"/>
          </p:nvPr>
        </p:nvSpPr>
        <p:spPr>
          <a:xfrm>
            <a:off x="694945" y="1524000"/>
            <a:ext cx="1078992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2" name="Rectangle 31">
            <a:extLst>
              <a:ext uri="{FF2B5EF4-FFF2-40B4-BE49-F238E27FC236}">
                <a16:creationId xmlns:a16="http://schemas.microsoft.com/office/drawing/2014/main" id="{56ADD8B0-8C25-234B-ADCE-7E0BFFB2AA87}"/>
              </a:ext>
            </a:extLst>
          </p:cNvPr>
          <p:cNvSpPr/>
          <p:nvPr userDrawn="1"/>
        </p:nvSpPr>
        <p:spPr>
          <a:xfrm>
            <a:off x="694944" y="0"/>
            <a:ext cx="10789920" cy="45719"/>
          </a:xfrm>
          <a:prstGeom prst="rect">
            <a:avLst/>
          </a:prstGeom>
          <a:gradFill>
            <a:gsLst>
              <a:gs pos="80000">
                <a:srgbClr val="FF5800"/>
              </a:gs>
              <a:gs pos="0">
                <a:srgbClr val="FFD7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ooter Placeholder 4">
            <a:extLst>
              <a:ext uri="{FF2B5EF4-FFF2-40B4-BE49-F238E27FC236}">
                <a16:creationId xmlns:a16="http://schemas.microsoft.com/office/drawing/2014/main" id="{BDBFE8E3-40FC-5E40-A795-8436EE48F886}"/>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solidFill>
                  <a:schemeClr val="tx1"/>
                </a:solidFill>
                <a:latin typeface="Segoe UI Semibold" panose="020B0502040204020203" pitchFamily="34" charset="0"/>
                <a:cs typeface="Segoe UI Semibold" panose="020B0502040204020203" pitchFamily="34" charset="0"/>
              </a:rPr>
              <a:t>©2020 Avanade Inc. All Rights Reserved </a:t>
            </a:r>
          </a:p>
        </p:txBody>
      </p:sp>
      <p:sp>
        <p:nvSpPr>
          <p:cNvPr id="29" name="Slide Number Placeholder 2">
            <a:extLst>
              <a:ext uri="{FF2B5EF4-FFF2-40B4-BE49-F238E27FC236}">
                <a16:creationId xmlns:a16="http://schemas.microsoft.com/office/drawing/2014/main" id="{771D7EA5-2C25-AC48-B57F-31C6C4712E07}"/>
              </a:ext>
            </a:extLst>
          </p:cNvPr>
          <p:cNvSpPr>
            <a:spLocks noGrp="1"/>
          </p:cNvSpPr>
          <p:nvPr>
            <p:ph type="sldNum" sz="quarter" idx="4"/>
          </p:nvPr>
        </p:nvSpPr>
        <p:spPr>
          <a:xfrm>
            <a:off x="11153102" y="6217537"/>
            <a:ext cx="438831" cy="365125"/>
          </a:xfrm>
          <a:prstGeom prst="rect">
            <a:avLst/>
          </a:prstGeom>
        </p:spPr>
        <p:txBody>
          <a:bodyPr vert="horz" lIns="91440" tIns="45720" rIns="91440" bIns="45720" rtlCol="0" anchor="ctr"/>
          <a:lstStyle>
            <a:lvl1pPr algn="r">
              <a:defRPr sz="700">
                <a:solidFill>
                  <a:schemeClr val="tx1"/>
                </a:solidFill>
                <a:latin typeface="Segoe UI Semibold" panose="020B0702040204020203" pitchFamily="34" charset="0"/>
                <a:cs typeface="Segoe UI Semibold" panose="020B0702040204020203" pitchFamily="34" charset="0"/>
              </a:defRPr>
            </a:lvl1pPr>
          </a:lstStyle>
          <a:p>
            <a:fld id="{0EE23A24-5E29-4F5A-B780-9568AE9A51DD}" type="slidenum">
              <a:rPr lang="en-US" smtClean="0"/>
              <a:pPr/>
              <a:t>‹#›</a:t>
            </a:fld>
            <a:endParaRPr lang="en-US"/>
          </a:p>
        </p:txBody>
      </p:sp>
      <p:pic>
        <p:nvPicPr>
          <p:cNvPr id="30" name="Picture 29" descr="AvanadeLogoNoTM_AWColor_RGB.png">
            <a:extLst>
              <a:ext uri="{FF2B5EF4-FFF2-40B4-BE49-F238E27FC236}">
                <a16:creationId xmlns:a16="http://schemas.microsoft.com/office/drawing/2014/main" id="{D6BC354B-6309-4A42-9061-26D78EEA878F}"/>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68704" y="6092354"/>
            <a:ext cx="1494933" cy="548639"/>
          </a:xfrm>
          <a:prstGeom prst="rect">
            <a:avLst/>
          </a:prstGeom>
        </p:spPr>
      </p:pic>
      <p:sp>
        <p:nvSpPr>
          <p:cNvPr id="33" name="Rectangle 32"/>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4" name="Rectangle 33"/>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180030341"/>
      </p:ext>
    </p:extLst>
  </p:cSld>
  <p:clrMap bg1="lt1" tx1="dk1" bg2="lt2" tx2="dk2" accent1="accent1" accent2="accent2" accent3="accent3" accent4="accent4" accent5="accent5" accent6="accent6" hlink="hlink" folHlink="folHlink"/>
  <p:sldLayoutIdLst>
    <p:sldLayoutId id="2147484004" r:id="rId1"/>
  </p:sldLayoutIdLst>
  <p:transition>
    <p:fade/>
  </p:transition>
  <p:hf hdr="0" ftr="0" dt="0"/>
  <p:txStyles>
    <p:titleStyle>
      <a:lvl1pPr algn="l" defTabSz="914400" rtl="0" eaLnBrk="1" latinLnBrk="0" hangingPunct="1">
        <a:lnSpc>
          <a:spcPct val="90000"/>
        </a:lnSpc>
        <a:spcBef>
          <a:spcPct val="0"/>
        </a:spcBef>
        <a:buNone/>
        <a:defRPr sz="3600" b="1" i="0" kern="1200">
          <a:solidFill>
            <a:schemeClr val="tx1"/>
          </a:solidFill>
          <a:latin typeface="Segoe UI Semibold" panose="020B0502040204020203" pitchFamily="34" charset="0"/>
          <a:ea typeface="Segoe UI Semibold" panose="020B0502040204020203" pitchFamily="34" charset="0"/>
          <a:cs typeface="Segoe UI Semibold" panose="020B0502040204020203" pitchFamily="34" charset="0"/>
        </a:defRPr>
      </a:lvl1pPr>
    </p:titleStyle>
    <p:bodyStyle>
      <a:lvl1pPr marL="0" indent="0" algn="l" defTabSz="914400" rtl="0" eaLnBrk="1" latinLnBrk="0" hangingPunct="1">
        <a:lnSpc>
          <a:spcPct val="90000"/>
        </a:lnSpc>
        <a:spcBef>
          <a:spcPts val="1000"/>
        </a:spcBef>
        <a:buFont typeface="Arial"/>
        <a:buNone/>
        <a:defRPr sz="2000" b="0" i="0" kern="1200">
          <a:solidFill>
            <a:schemeClr val="tx1"/>
          </a:solidFill>
          <a:latin typeface="Segoe UI Light" charset="0"/>
          <a:ea typeface="Segoe UI Light" charset="0"/>
          <a:cs typeface="Segoe UI Light" charset="0"/>
        </a:defRPr>
      </a:lvl1pPr>
      <a:lvl2pPr marL="685800" indent="-228600" algn="l" defTabSz="914400" rtl="0" eaLnBrk="1" latinLnBrk="0" hangingPunct="1">
        <a:lnSpc>
          <a:spcPct val="90000"/>
        </a:lnSpc>
        <a:spcBef>
          <a:spcPts val="500"/>
        </a:spcBef>
        <a:buFont typeface="Arial"/>
        <a:buChar char="•"/>
        <a:defRPr sz="1800" b="0" i="0" kern="1200">
          <a:solidFill>
            <a:schemeClr val="tx1"/>
          </a:solidFill>
          <a:latin typeface="Segoe UI Light" charset="0"/>
          <a:ea typeface="Segoe UI Light" charset="0"/>
          <a:cs typeface="Segoe UI Light" charset="0"/>
        </a:defRPr>
      </a:lvl2pPr>
      <a:lvl3pPr marL="1143000" indent="-228600" algn="l" defTabSz="914400" rtl="0" eaLnBrk="1" latinLnBrk="0" hangingPunct="1">
        <a:lnSpc>
          <a:spcPct val="90000"/>
        </a:lnSpc>
        <a:spcBef>
          <a:spcPts val="500"/>
        </a:spcBef>
        <a:buFont typeface="Arial"/>
        <a:buChar char="•"/>
        <a:defRPr sz="1600" b="0" i="0" kern="1200">
          <a:solidFill>
            <a:schemeClr val="tx1"/>
          </a:solidFill>
          <a:latin typeface="Segoe UI Light" charset="0"/>
          <a:ea typeface="Segoe UI Light" charset="0"/>
          <a:cs typeface="Segoe UI Light" charset="0"/>
        </a:defRPr>
      </a:lvl3pPr>
      <a:lvl4pPr marL="16002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4pPr>
      <a:lvl5pPr marL="20574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429248" y="2083305"/>
            <a:ext cx="7333503" cy="2691389"/>
          </a:xfrm>
          <a:prstGeom prst="rect">
            <a:avLst/>
          </a:prstGeom>
        </p:spPr>
      </p:pic>
      <p:sp>
        <p:nvSpPr>
          <p:cNvPr id="4" name="Rectangle 3"/>
          <p:cNvSpPr/>
          <p:nvPr userDrawn="1"/>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userDrawn="1"/>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userDrawn="1"/>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userDrawn="1"/>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userDrawn="1"/>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Footer Placeholder 4">
            <a:extLst>
              <a:ext uri="{FF2B5EF4-FFF2-40B4-BE49-F238E27FC236}">
                <a16:creationId xmlns:a16="http://schemas.microsoft.com/office/drawing/2014/main" id="{BDBFE8E3-40FC-5E40-A795-8436EE48F886}"/>
              </a:ext>
            </a:extLst>
          </p:cNvPr>
          <p:cNvSpPr txBox="1">
            <a:spLocks/>
          </p:cNvSpPr>
          <p:nvPr userDrawn="1"/>
        </p:nvSpPr>
        <p:spPr>
          <a:xfrm>
            <a:off x="4038600"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700" b="1">
                <a:solidFill>
                  <a:schemeClr val="bg1"/>
                </a:solidFill>
                <a:latin typeface="Segoe UI Semibold" panose="020B0502040204020203" pitchFamily="34" charset="0"/>
                <a:cs typeface="Segoe UI Semibold" panose="020B0502040204020203" pitchFamily="34" charset="0"/>
              </a:rPr>
              <a:t>©2020 Avanade Inc. All Rights Reserved </a:t>
            </a:r>
          </a:p>
        </p:txBody>
      </p:sp>
      <p:sp>
        <p:nvSpPr>
          <p:cNvPr id="24" name="Rectangle 23"/>
          <p:cNvSpPr/>
          <p:nvPr userDrawn="1"/>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userDrawn="1"/>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761658359"/>
      </p:ext>
    </p:extLst>
  </p:cSld>
  <p:clrMap bg1="lt1" tx1="dk1" bg2="lt2" tx2="dk2" accent1="accent1" accent2="accent2" accent3="accent3" accent4="accent4" accent5="accent5" accent6="accent6" hlink="hlink" folHlink="folHlink"/>
  <p:sldLayoutIdLst>
    <p:sldLayoutId id="2147483821" r:id="rId1"/>
  </p:sldLayoutIdLst>
  <p:transition>
    <p:fade/>
  </p:transition>
  <p:hf hdr="0" ftr="0" dt="0"/>
  <p:txStyles>
    <p:titleStyle>
      <a:lvl1pPr algn="l" defTabSz="914400" rtl="0" eaLnBrk="1" latinLnBrk="0" hangingPunct="1">
        <a:lnSpc>
          <a:spcPct val="90000"/>
        </a:lnSpc>
        <a:spcBef>
          <a:spcPct val="0"/>
        </a:spcBef>
        <a:buNone/>
        <a:defRPr sz="3600" b="0" i="0" kern="1200">
          <a:solidFill>
            <a:schemeClr val="tx1"/>
          </a:solidFill>
          <a:latin typeface="Segoe UI Light" charset="0"/>
          <a:ea typeface="Segoe UI Light" charset="0"/>
          <a:cs typeface="Segoe UI Light" charset="0"/>
        </a:defRPr>
      </a:lvl1pPr>
    </p:titleStyle>
    <p:bodyStyle>
      <a:lvl1pPr marL="228600" indent="-228600" algn="l" defTabSz="914400" rtl="0" eaLnBrk="1" latinLnBrk="0" hangingPunct="1">
        <a:lnSpc>
          <a:spcPct val="90000"/>
        </a:lnSpc>
        <a:spcBef>
          <a:spcPts val="1000"/>
        </a:spcBef>
        <a:buFont typeface="Arial"/>
        <a:buChar char="•"/>
        <a:defRPr sz="2000" b="0" i="0" kern="1200">
          <a:solidFill>
            <a:schemeClr val="tx1"/>
          </a:solidFill>
          <a:latin typeface="Segoe UI Light" charset="0"/>
          <a:ea typeface="Segoe UI Light" charset="0"/>
          <a:cs typeface="Segoe UI Light" charset="0"/>
        </a:defRPr>
      </a:lvl1pPr>
      <a:lvl2pPr marL="685800" indent="-228600" algn="l" defTabSz="914400" rtl="0" eaLnBrk="1" latinLnBrk="0" hangingPunct="1">
        <a:lnSpc>
          <a:spcPct val="90000"/>
        </a:lnSpc>
        <a:spcBef>
          <a:spcPts val="500"/>
        </a:spcBef>
        <a:buFont typeface="Arial"/>
        <a:buChar char="•"/>
        <a:defRPr sz="1800" b="0" i="0" kern="1200">
          <a:solidFill>
            <a:schemeClr val="tx1"/>
          </a:solidFill>
          <a:latin typeface="Segoe UI Light" charset="0"/>
          <a:ea typeface="Segoe UI Light" charset="0"/>
          <a:cs typeface="Segoe UI Light" charset="0"/>
        </a:defRPr>
      </a:lvl2pPr>
      <a:lvl3pPr marL="1143000" indent="-228600" algn="l" defTabSz="914400" rtl="0" eaLnBrk="1" latinLnBrk="0" hangingPunct="1">
        <a:lnSpc>
          <a:spcPct val="90000"/>
        </a:lnSpc>
        <a:spcBef>
          <a:spcPts val="500"/>
        </a:spcBef>
        <a:buFont typeface="Arial"/>
        <a:buChar char="•"/>
        <a:defRPr sz="1600" b="0" i="0" kern="1200">
          <a:solidFill>
            <a:schemeClr val="tx1"/>
          </a:solidFill>
          <a:latin typeface="Segoe UI Light" charset="0"/>
          <a:ea typeface="Segoe UI Light" charset="0"/>
          <a:cs typeface="Segoe UI Light" charset="0"/>
        </a:defRPr>
      </a:lvl3pPr>
      <a:lvl4pPr marL="16002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4pPr>
      <a:lvl5pPr marL="20574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8" name="Rectangle 17"/>
          <p:cNvSpPr/>
          <p:nvPr userDrawn="1"/>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userDrawn="1"/>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userDrawn="1"/>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userDrawn="1"/>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p:cNvSpPr/>
          <p:nvPr userDrawn="1"/>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userDrawn="1"/>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userDrawn="1"/>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userDrawn="1"/>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Title Placeholder 1">
            <a:extLst>
              <a:ext uri="{FF2B5EF4-FFF2-40B4-BE49-F238E27FC236}">
                <a16:creationId xmlns:a16="http://schemas.microsoft.com/office/drawing/2014/main" id="{ED33F878-4D9F-D246-8F3D-45B30724290F}"/>
              </a:ext>
            </a:extLst>
          </p:cNvPr>
          <p:cNvSpPr>
            <a:spLocks noGrp="1"/>
          </p:cNvSpPr>
          <p:nvPr>
            <p:ph type="title"/>
          </p:nvPr>
        </p:nvSpPr>
        <p:spPr>
          <a:xfrm>
            <a:off x="694944" y="390719"/>
            <a:ext cx="10789921" cy="998344"/>
          </a:xfrm>
          <a:prstGeom prst="rect">
            <a:avLst/>
          </a:prstGeom>
        </p:spPr>
        <p:txBody>
          <a:bodyPr vert="horz" lIns="91440" tIns="45720" rIns="91440" bIns="45720" rtlCol="0" anchor="t">
            <a:noAutofit/>
          </a:bodyPr>
          <a:lstStyle/>
          <a:p>
            <a:r>
              <a:rPr lang="en-US"/>
              <a:t>Click to edit Master title style</a:t>
            </a:r>
          </a:p>
        </p:txBody>
      </p:sp>
      <p:sp>
        <p:nvSpPr>
          <p:cNvPr id="31" name="Text Placeholder 2">
            <a:extLst>
              <a:ext uri="{FF2B5EF4-FFF2-40B4-BE49-F238E27FC236}">
                <a16:creationId xmlns:a16="http://schemas.microsoft.com/office/drawing/2014/main" id="{633C7799-72B2-FD47-AFE7-E7ABAEB96AB5}"/>
              </a:ext>
            </a:extLst>
          </p:cNvPr>
          <p:cNvSpPr>
            <a:spLocks noGrp="1"/>
          </p:cNvSpPr>
          <p:nvPr>
            <p:ph type="body" idx="1"/>
          </p:nvPr>
        </p:nvSpPr>
        <p:spPr>
          <a:xfrm>
            <a:off x="694945" y="1524000"/>
            <a:ext cx="10789920" cy="4351338"/>
          </a:xfrm>
          <a:prstGeom prst="rect">
            <a:avLst/>
          </a:prstGeom>
        </p:spPr>
        <p:txBody>
          <a:bodyPr vert="horz" lIns="91440" tIns="45720" rIns="91440" bIns="4572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2" name="Rectangle 31">
            <a:extLst>
              <a:ext uri="{FF2B5EF4-FFF2-40B4-BE49-F238E27FC236}">
                <a16:creationId xmlns:a16="http://schemas.microsoft.com/office/drawing/2014/main" id="{4F1235C7-846E-7E4D-9DBD-3E0058B6A153}"/>
              </a:ext>
            </a:extLst>
          </p:cNvPr>
          <p:cNvSpPr/>
          <p:nvPr userDrawn="1"/>
        </p:nvSpPr>
        <p:spPr>
          <a:xfrm>
            <a:off x="694944" y="0"/>
            <a:ext cx="10789920" cy="45719"/>
          </a:xfrm>
          <a:prstGeom prst="rect">
            <a:avLst/>
          </a:prstGeom>
          <a:gradFill>
            <a:gsLst>
              <a:gs pos="80000">
                <a:srgbClr val="FF5800"/>
              </a:gs>
              <a:gs pos="0">
                <a:srgbClr val="FFD7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Slide Number Placeholder 3">
            <a:extLst>
              <a:ext uri="{FF2B5EF4-FFF2-40B4-BE49-F238E27FC236}">
                <a16:creationId xmlns:a16="http://schemas.microsoft.com/office/drawing/2014/main" id="{CDE747EB-ADB2-5C4E-8DF4-5876B0CCF41A}"/>
              </a:ext>
            </a:extLst>
          </p:cNvPr>
          <p:cNvSpPr txBox="1">
            <a:spLocks/>
          </p:cNvSpPr>
          <p:nvPr userDrawn="1"/>
        </p:nvSpPr>
        <p:spPr>
          <a:xfrm>
            <a:off x="11231207" y="6213086"/>
            <a:ext cx="495656"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847DB54-D037-B84F-B6F1-2E8DA40D09AD}" type="slidenum">
              <a:rPr lang="en-US" sz="800" b="1" smtClean="0">
                <a:latin typeface="Segoe UI Semibold" panose="020B0502040204020203" pitchFamily="34" charset="0"/>
                <a:cs typeface="Segoe UI Semibold" panose="020B0502040204020203" pitchFamily="34" charset="0"/>
              </a:rPr>
              <a:pPr/>
              <a:t>‹#›</a:t>
            </a:fld>
            <a:endParaRPr lang="en-US" sz="800" b="1">
              <a:latin typeface="Segoe UI Semibold" panose="020B0502040204020203" pitchFamily="34" charset="0"/>
              <a:cs typeface="Segoe UI Semibold" panose="020B0502040204020203" pitchFamily="34" charset="0"/>
            </a:endParaRPr>
          </a:p>
        </p:txBody>
      </p:sp>
      <p:sp>
        <p:nvSpPr>
          <p:cNvPr id="35" name="Footer Placeholder 4">
            <a:extLst>
              <a:ext uri="{FF2B5EF4-FFF2-40B4-BE49-F238E27FC236}">
                <a16:creationId xmlns:a16="http://schemas.microsoft.com/office/drawing/2014/main" id="{31F726CC-6CC0-5F42-BDDC-E2F936A1D3C1}"/>
              </a:ext>
            </a:extLst>
          </p:cNvPr>
          <p:cNvSpPr txBox="1">
            <a:spLocks/>
          </p:cNvSpPr>
          <p:nvPr userDrawn="1"/>
        </p:nvSpPr>
        <p:spPr>
          <a:xfrm>
            <a:off x="7116407" y="6217538"/>
            <a:ext cx="4114800" cy="365125"/>
          </a:xfr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1">
                <a:latin typeface="Segoe UI Semibold" panose="020B0502040204020203" pitchFamily="34" charset="0"/>
                <a:cs typeface="Segoe UI Semibold" panose="020B0502040204020203" pitchFamily="34" charset="0"/>
              </a:rPr>
              <a:t>©2019 Avanade Inc. All Rights Reserved</a:t>
            </a:r>
          </a:p>
        </p:txBody>
      </p:sp>
      <p:pic>
        <p:nvPicPr>
          <p:cNvPr id="36" name="Picture 35" descr="AvanadeLogoNoTM_AWColor_RGB.png">
            <a:extLst>
              <a:ext uri="{FF2B5EF4-FFF2-40B4-BE49-F238E27FC236}">
                <a16:creationId xmlns:a16="http://schemas.microsoft.com/office/drawing/2014/main" id="{87642E88-B6C3-E448-9518-5A26DDAA731C}"/>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34585" y="6092354"/>
            <a:ext cx="1494933" cy="548639"/>
          </a:xfrm>
          <a:prstGeom prst="rect">
            <a:avLst/>
          </a:prstGeom>
        </p:spPr>
      </p:pic>
    </p:spTree>
    <p:extLst>
      <p:ext uri="{BB962C8B-B14F-4D97-AF65-F5344CB8AC3E}">
        <p14:creationId xmlns:p14="http://schemas.microsoft.com/office/powerpoint/2010/main" val="2888798770"/>
      </p:ext>
    </p:extLst>
  </p:cSld>
  <p:clrMap bg1="lt1" tx1="dk1" bg2="lt2" tx2="dk2" accent1="accent1" accent2="accent2" accent3="accent3" accent4="accent4" accent5="accent5" accent6="accent6" hlink="hlink" folHlink="folHlink"/>
  <p:sldLayoutIdLst>
    <p:sldLayoutId id="2147484758" r:id="rId1"/>
  </p:sldLayoutIdLst>
  <p:transition>
    <p:fade/>
  </p:transition>
  <p:hf hdr="0" ftr="0" dt="0"/>
  <p:txStyles>
    <p:titleStyle>
      <a:lvl1pPr algn="l" defTabSz="914400" rtl="0" eaLnBrk="1" latinLnBrk="0" hangingPunct="1">
        <a:lnSpc>
          <a:spcPct val="90000"/>
        </a:lnSpc>
        <a:spcBef>
          <a:spcPct val="0"/>
        </a:spcBef>
        <a:buNone/>
        <a:defRPr sz="3600" b="1" i="0" kern="1200">
          <a:solidFill>
            <a:schemeClr val="tx1"/>
          </a:solidFill>
          <a:latin typeface="Segoe UI Semibold" panose="020B0502040204020203" pitchFamily="34" charset="0"/>
          <a:ea typeface="Segoe UI Semibold" panose="020B0502040204020203" pitchFamily="34" charset="0"/>
          <a:cs typeface="Segoe UI Semibold" panose="020B0502040204020203" pitchFamily="34" charset="0"/>
        </a:defRPr>
      </a:lvl1pPr>
    </p:titleStyle>
    <p:bodyStyle>
      <a:lvl1pPr marL="0" indent="0" algn="l" defTabSz="914400" rtl="0" eaLnBrk="1" latinLnBrk="0" hangingPunct="1">
        <a:lnSpc>
          <a:spcPct val="90000"/>
        </a:lnSpc>
        <a:spcBef>
          <a:spcPts val="1000"/>
        </a:spcBef>
        <a:buFont typeface="Arial"/>
        <a:buNone/>
        <a:defRPr sz="2000" b="0" i="0" kern="1200">
          <a:solidFill>
            <a:schemeClr val="tx1"/>
          </a:solidFill>
          <a:latin typeface="Segoe UI Light" charset="0"/>
          <a:ea typeface="Segoe UI Light" charset="0"/>
          <a:cs typeface="Segoe UI Light" charset="0"/>
        </a:defRPr>
      </a:lvl1pPr>
      <a:lvl2pPr marL="685800" indent="-228600" algn="l" defTabSz="914400" rtl="0" eaLnBrk="1" latinLnBrk="0" hangingPunct="1">
        <a:lnSpc>
          <a:spcPct val="90000"/>
        </a:lnSpc>
        <a:spcBef>
          <a:spcPts val="500"/>
        </a:spcBef>
        <a:buFont typeface="Arial"/>
        <a:buChar char="•"/>
        <a:defRPr sz="1800" b="0" i="0" kern="1200">
          <a:solidFill>
            <a:schemeClr val="tx1"/>
          </a:solidFill>
          <a:latin typeface="Segoe UI Light" charset="0"/>
          <a:ea typeface="Segoe UI Light" charset="0"/>
          <a:cs typeface="Segoe UI Light" charset="0"/>
        </a:defRPr>
      </a:lvl2pPr>
      <a:lvl3pPr marL="1143000" indent="-228600" algn="l" defTabSz="914400" rtl="0" eaLnBrk="1" latinLnBrk="0" hangingPunct="1">
        <a:lnSpc>
          <a:spcPct val="90000"/>
        </a:lnSpc>
        <a:spcBef>
          <a:spcPts val="500"/>
        </a:spcBef>
        <a:buFont typeface="Arial"/>
        <a:buChar char="•"/>
        <a:defRPr sz="1600" b="0" i="0" kern="1200">
          <a:solidFill>
            <a:schemeClr val="tx1"/>
          </a:solidFill>
          <a:latin typeface="Segoe UI Light" charset="0"/>
          <a:ea typeface="Segoe UI Light" charset="0"/>
          <a:cs typeface="Segoe UI Light" charset="0"/>
        </a:defRPr>
      </a:lvl3pPr>
      <a:lvl4pPr marL="16002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4pPr>
      <a:lvl5pPr marL="20574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4.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image" Target="../media/image54.jpg"/><Relationship Id="rId1" Type="http://schemas.openxmlformats.org/officeDocument/2006/relationships/slideLayout" Target="../slideLayouts/slideLayout9.xml"/><Relationship Id="rId4" Type="http://schemas.openxmlformats.org/officeDocument/2006/relationships/image" Target="../media/image56.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hyperlink" Target="https://github.com/danubiadona/Avanade-DIO-CodeAnywhere" TargetMode="Externa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3" Type="http://schemas.openxmlformats.org/officeDocument/2006/relationships/hyperlink" Target="https://www.linkedin.com/in/yanborowski/" TargetMode="External"/><Relationship Id="rId2" Type="http://schemas.openxmlformats.org/officeDocument/2006/relationships/image" Target="../media/image17.jp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9.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20.jpg"/></Relationships>
</file>

<file path=ppt/slides/_rels/slide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hyperlink" Target="https://docs.microsoft.com/en-us/azure/architecture/reference-architectures/containers/aks-microservices/aks-microservices" TargetMode="External"/><Relationship Id="rId2" Type="http://schemas.openxmlformats.org/officeDocument/2006/relationships/image" Target="../media/image24.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6C61949-29A0-4B89-8AB0-529483A52F19}"/>
              </a:ext>
            </a:extLst>
          </p:cNvPr>
          <p:cNvSpPr>
            <a:spLocks noGrp="1"/>
          </p:cNvSpPr>
          <p:nvPr>
            <p:ph type="body" sz="quarter" idx="12"/>
          </p:nvPr>
        </p:nvSpPr>
        <p:spPr/>
        <p:txBody>
          <a:bodyPr/>
          <a:lstStyle/>
          <a:p>
            <a:r>
              <a:rPr lang="pt-BR" dirty="0">
                <a:latin typeface="Segoe UI Light" panose="020B0502040204020203" pitchFamily="34" charset="0"/>
                <a:cs typeface="Segoe UI Light" panose="020B0502040204020203" pitchFamily="34" charset="0"/>
              </a:rPr>
              <a:t>Abstraindo os domínios da API com foco em Micro-serviços </a:t>
            </a:r>
            <a:endParaRPr lang="en-US" dirty="0">
              <a:latin typeface="Segoe UI Light" panose="020B0502040204020203" pitchFamily="34" charset="0"/>
              <a:cs typeface="Segoe UI Light" panose="020B0502040204020203" pitchFamily="34" charset="0"/>
            </a:endParaRPr>
          </a:p>
        </p:txBody>
      </p:sp>
      <p:sp>
        <p:nvSpPr>
          <p:cNvPr id="6" name="Text Placeholder 5">
            <a:extLst>
              <a:ext uri="{FF2B5EF4-FFF2-40B4-BE49-F238E27FC236}">
                <a16:creationId xmlns:a16="http://schemas.microsoft.com/office/drawing/2014/main" id="{F0F5B1C4-7649-4A46-B74A-A3AA00B04196}"/>
              </a:ext>
            </a:extLst>
          </p:cNvPr>
          <p:cNvSpPr>
            <a:spLocks noGrp="1"/>
          </p:cNvSpPr>
          <p:nvPr>
            <p:ph type="body" sz="quarter" idx="13"/>
          </p:nvPr>
        </p:nvSpPr>
        <p:spPr/>
        <p:txBody>
          <a:bodyPr/>
          <a:lstStyle/>
          <a:p>
            <a:r>
              <a:rPr lang="pt-BR" dirty="0">
                <a:latin typeface="Segoe UI Light" panose="020B0502040204020203" pitchFamily="34" charset="0"/>
                <a:cs typeface="Segoe UI Light" panose="020B0502040204020203" pitchFamily="34" charset="0"/>
              </a:rPr>
              <a:t>Avanade &amp; DIO - [Code Anywhere] Mentoria #9: Projeto - Parte 5</a:t>
            </a:r>
            <a:endParaRPr lang="en-US" dirty="0"/>
          </a:p>
        </p:txBody>
      </p:sp>
    </p:spTree>
    <p:extLst>
      <p:ext uri="{BB962C8B-B14F-4D97-AF65-F5344CB8AC3E}">
        <p14:creationId xmlns:p14="http://schemas.microsoft.com/office/powerpoint/2010/main" val="2873770893"/>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2C8135B-E90B-4DA5-8405-AABA962B35FD}"/>
              </a:ext>
            </a:extLst>
          </p:cNvPr>
          <p:cNvSpPr>
            <a:spLocks noGrp="1"/>
          </p:cNvSpPr>
          <p:nvPr>
            <p:ph sz="half" idx="1"/>
          </p:nvPr>
        </p:nvSpPr>
        <p:spPr/>
        <p:txBody>
          <a:bodyPr/>
          <a:lstStyle/>
          <a:p>
            <a:r>
              <a:rPr lang="pt-BR" dirty="0"/>
              <a:t>Conforme a complexidade dos nossos sistemas vai aumentando podemos aproveitar alguns recursos para organizar nossos inúmeros endpoints</a:t>
            </a:r>
          </a:p>
        </p:txBody>
      </p:sp>
      <p:pic>
        <p:nvPicPr>
          <p:cNvPr id="7" name="Content Placeholder 6" descr="Diagram&#10;&#10;Description automatically generated">
            <a:extLst>
              <a:ext uri="{FF2B5EF4-FFF2-40B4-BE49-F238E27FC236}">
                <a16:creationId xmlns:a16="http://schemas.microsoft.com/office/drawing/2014/main" id="{5B1827DC-EADB-4A2C-9D81-B51BA108D14B}"/>
              </a:ext>
            </a:extLst>
          </p:cNvPr>
          <p:cNvPicPr>
            <a:picLocks noGrp="1" noChangeAspect="1"/>
          </p:cNvPicPr>
          <p:nvPr>
            <p:ph sz="half" idx="2"/>
          </p:nvPr>
        </p:nvPicPr>
        <p:blipFill>
          <a:blip r:embed="rId2"/>
          <a:stretch>
            <a:fillRect/>
          </a:stretch>
        </p:blipFill>
        <p:spPr>
          <a:xfrm>
            <a:off x="4356100" y="1295729"/>
            <a:ext cx="7235825" cy="3742667"/>
          </a:xfrm>
        </p:spPr>
      </p:pic>
      <p:sp>
        <p:nvSpPr>
          <p:cNvPr id="4" name="Title 3">
            <a:extLst>
              <a:ext uri="{FF2B5EF4-FFF2-40B4-BE49-F238E27FC236}">
                <a16:creationId xmlns:a16="http://schemas.microsoft.com/office/drawing/2014/main" id="{B34FDA06-6A51-4263-B428-B0295CB690A2}"/>
              </a:ext>
            </a:extLst>
          </p:cNvPr>
          <p:cNvSpPr>
            <a:spLocks noGrp="1"/>
          </p:cNvSpPr>
          <p:nvPr>
            <p:ph type="title"/>
          </p:nvPr>
        </p:nvSpPr>
        <p:spPr>
          <a:xfrm>
            <a:off x="691376" y="390719"/>
            <a:ext cx="2479663" cy="1781175"/>
          </a:xfrm>
        </p:spPr>
        <p:txBody>
          <a:bodyPr/>
          <a:lstStyle/>
          <a:p>
            <a:r>
              <a:rPr lang="pt-BR" dirty="0"/>
              <a:t>API Gateways</a:t>
            </a:r>
          </a:p>
        </p:txBody>
      </p:sp>
      <p:sp>
        <p:nvSpPr>
          <p:cNvPr id="5" name="Slide Number Placeholder 4">
            <a:extLst>
              <a:ext uri="{FF2B5EF4-FFF2-40B4-BE49-F238E27FC236}">
                <a16:creationId xmlns:a16="http://schemas.microsoft.com/office/drawing/2014/main" id="{F8105358-98CF-494E-B4D9-FF6DFF409691}"/>
              </a:ext>
            </a:extLst>
          </p:cNvPr>
          <p:cNvSpPr>
            <a:spLocks noGrp="1"/>
          </p:cNvSpPr>
          <p:nvPr>
            <p:ph type="sldNum" sz="quarter" idx="10"/>
          </p:nvPr>
        </p:nvSpPr>
        <p:spPr/>
        <p:txBody>
          <a:bodyPr/>
          <a:lstStyle/>
          <a:p>
            <a:fld id="{0EE23A24-5E29-4F5A-B780-9568AE9A51DD}" type="slidenum">
              <a:rPr lang="en-US" smtClean="0"/>
              <a:pPr/>
              <a:t>10</a:t>
            </a:fld>
            <a:endParaRPr lang="en-US"/>
          </a:p>
        </p:txBody>
      </p:sp>
    </p:spTree>
    <p:extLst>
      <p:ext uri="{BB962C8B-B14F-4D97-AF65-F5344CB8AC3E}">
        <p14:creationId xmlns:p14="http://schemas.microsoft.com/office/powerpoint/2010/main" val="2413919763"/>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91376" y="390719"/>
            <a:ext cx="10783229" cy="998344"/>
          </a:xfrm>
        </p:spPr>
        <p:txBody>
          <a:bodyPr anchor="t">
            <a:normAutofit/>
          </a:bodyPr>
          <a:lstStyle/>
          <a:p>
            <a:r>
              <a:rPr lang="en-US" sz="2500" err="1"/>
              <a:t>Vantagens</a:t>
            </a:r>
            <a:r>
              <a:rPr lang="en-US" sz="2500"/>
              <a:t> da </a:t>
            </a:r>
            <a:r>
              <a:rPr lang="en-US" sz="2500" err="1"/>
              <a:t>adoção</a:t>
            </a:r>
            <a:r>
              <a:rPr lang="en-US" sz="2500"/>
              <a:t> de </a:t>
            </a:r>
            <a:r>
              <a:rPr lang="en-US" sz="2500" err="1"/>
              <a:t>Sistemas</a:t>
            </a:r>
            <a:r>
              <a:rPr lang="en-US" sz="2500"/>
              <a:t> de </a:t>
            </a:r>
            <a:r>
              <a:rPr lang="en-US" sz="2500" err="1"/>
              <a:t>Gerenciamento</a:t>
            </a:r>
            <a:r>
              <a:rPr lang="en-US" sz="2500"/>
              <a:t> de Containers </a:t>
            </a:r>
            <a:r>
              <a:rPr lang="en-US" sz="2500" err="1"/>
              <a:t>aliados</a:t>
            </a:r>
            <a:r>
              <a:rPr lang="en-US" sz="2500"/>
              <a:t> a </a:t>
            </a:r>
            <a:r>
              <a:rPr lang="en-US" sz="2500" err="1"/>
              <a:t>uma</a:t>
            </a:r>
            <a:r>
              <a:rPr lang="en-US" sz="2500"/>
              <a:t> </a:t>
            </a:r>
            <a:r>
              <a:rPr lang="en-US" sz="2500" err="1"/>
              <a:t>Cultura</a:t>
            </a:r>
            <a:r>
              <a:rPr lang="en-US" sz="2500"/>
              <a:t> </a:t>
            </a:r>
            <a:r>
              <a:rPr lang="en-US" sz="2500" err="1"/>
              <a:t>Ágil</a:t>
            </a:r>
            <a:r>
              <a:rPr lang="en-US" sz="2500"/>
              <a:t> </a:t>
            </a:r>
            <a:r>
              <a:rPr lang="en-US" sz="2500" err="1"/>
              <a:t>enraizada</a:t>
            </a:r>
            <a:r>
              <a:rPr lang="en-US" sz="2500"/>
              <a:t> </a:t>
            </a:r>
            <a:r>
              <a:rPr lang="en-US" sz="2500" err="1"/>
              <a:t>nas</a:t>
            </a:r>
            <a:r>
              <a:rPr lang="en-US" sz="2500"/>
              <a:t> </a:t>
            </a:r>
            <a:r>
              <a:rPr lang="en-US" sz="2500" err="1"/>
              <a:t>Organizações</a:t>
            </a:r>
            <a:endParaRPr lang="en-US" sz="2500"/>
          </a:p>
        </p:txBody>
      </p:sp>
      <p:sp>
        <p:nvSpPr>
          <p:cNvPr id="2" name="Slide Number Placeholder 1">
            <a:extLst>
              <a:ext uri="{FF2B5EF4-FFF2-40B4-BE49-F238E27FC236}">
                <a16:creationId xmlns:a16="http://schemas.microsoft.com/office/drawing/2014/main" id="{FD9A2942-55AE-4637-9757-A09CE4CB3937}"/>
              </a:ext>
            </a:extLst>
          </p:cNvPr>
          <p:cNvSpPr>
            <a:spLocks noGrp="1"/>
          </p:cNvSpPr>
          <p:nvPr>
            <p:ph type="sldNum" sz="quarter" idx="10"/>
          </p:nvPr>
        </p:nvSpPr>
        <p:spPr>
          <a:xfrm>
            <a:off x="11153102" y="6217537"/>
            <a:ext cx="438831" cy="365125"/>
          </a:xfrm>
        </p:spPr>
        <p:txBody>
          <a:bodyPr anchor="ctr">
            <a:normAutofit/>
          </a:bodyPr>
          <a:lstStyle/>
          <a:p>
            <a:pPr>
              <a:spcAft>
                <a:spcPts val="600"/>
              </a:spcAft>
            </a:pPr>
            <a:fld id="{0EE23A24-5E29-4F5A-B780-9568AE9A51DD}" type="slidenum">
              <a:rPr lang="en-US" smtClean="0"/>
              <a:pPr>
                <a:spcAft>
                  <a:spcPts val="600"/>
                </a:spcAft>
              </a:pPr>
              <a:t>11</a:t>
            </a:fld>
            <a:endParaRPr lang="en-US"/>
          </a:p>
        </p:txBody>
      </p:sp>
      <p:graphicFrame>
        <p:nvGraphicFramePr>
          <p:cNvPr id="9" name="Content Placeholder 6">
            <a:extLst>
              <a:ext uri="{FF2B5EF4-FFF2-40B4-BE49-F238E27FC236}">
                <a16:creationId xmlns:a16="http://schemas.microsoft.com/office/drawing/2014/main" id="{E47B08CC-1B48-41CE-9D17-6318E010B3A7}"/>
              </a:ext>
            </a:extLst>
          </p:cNvPr>
          <p:cNvGraphicFramePr>
            <a:graphicFrameLocks noGrp="1"/>
          </p:cNvGraphicFramePr>
          <p:nvPr>
            <p:ph idx="1"/>
            <p:extLst>
              <p:ext uri="{D42A27DB-BD31-4B8C-83A1-F6EECF244321}">
                <p14:modId xmlns:p14="http://schemas.microsoft.com/office/powerpoint/2010/main" val="214700807"/>
              </p:ext>
            </p:extLst>
          </p:nvPr>
        </p:nvGraphicFramePr>
        <p:xfrm>
          <a:off x="691376" y="1524000"/>
          <a:ext cx="10783229" cy="38404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62963806"/>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966D6AC-4938-4ED6-9DB3-7D885A26E4FA}"/>
              </a:ext>
            </a:extLst>
          </p:cNvPr>
          <p:cNvSpPr>
            <a:spLocks noGrp="1"/>
          </p:cNvSpPr>
          <p:nvPr>
            <p:ph type="title"/>
          </p:nvPr>
        </p:nvSpPr>
        <p:spPr>
          <a:xfrm>
            <a:off x="691376" y="390719"/>
            <a:ext cx="10783229" cy="998344"/>
          </a:xfrm>
        </p:spPr>
        <p:txBody>
          <a:bodyPr vert="horz" lIns="91440" tIns="45720" rIns="91440" bIns="45720" rtlCol="0" anchor="t">
            <a:normAutofit/>
          </a:bodyPr>
          <a:lstStyle/>
          <a:p>
            <a:r>
              <a:rPr lang="en-US" b="1" i="0" kern="1200"/>
              <a:t>Auto-</a:t>
            </a:r>
            <a:r>
              <a:rPr lang="en-US" b="1" i="0" kern="1200" err="1"/>
              <a:t>escalabilidade</a:t>
            </a:r>
            <a:endParaRPr lang="en-US" b="1" i="0" kern="1200"/>
          </a:p>
        </p:txBody>
      </p:sp>
      <p:sp>
        <p:nvSpPr>
          <p:cNvPr id="5" name="Slide Number Placeholder 4">
            <a:extLst>
              <a:ext uri="{FF2B5EF4-FFF2-40B4-BE49-F238E27FC236}">
                <a16:creationId xmlns:a16="http://schemas.microsoft.com/office/drawing/2014/main" id="{E8753A05-F7B5-471D-8D76-93E623B8935C}"/>
              </a:ext>
            </a:extLst>
          </p:cNvPr>
          <p:cNvSpPr>
            <a:spLocks noGrp="1"/>
          </p:cNvSpPr>
          <p:nvPr>
            <p:ph type="sldNum" sz="quarter" idx="10"/>
          </p:nvPr>
        </p:nvSpPr>
        <p:spPr>
          <a:xfrm>
            <a:off x="11153102" y="6217537"/>
            <a:ext cx="438831" cy="365125"/>
          </a:xfrm>
        </p:spPr>
        <p:txBody>
          <a:bodyPr vert="horz" lIns="91440" tIns="45720" rIns="91440" bIns="45720" rtlCol="0" anchor="ctr">
            <a:normAutofit/>
          </a:bodyPr>
          <a:lstStyle/>
          <a:p>
            <a:pPr>
              <a:spcAft>
                <a:spcPts val="600"/>
              </a:spcAft>
            </a:pPr>
            <a:fld id="{0EE23A24-5E29-4F5A-B780-9568AE9A51DD}" type="slidenum">
              <a:rPr lang="en-US" smtClean="0"/>
              <a:pPr>
                <a:spcAft>
                  <a:spcPts val="600"/>
                </a:spcAft>
              </a:pPr>
              <a:t>12</a:t>
            </a:fld>
            <a:endParaRPr lang="en-US"/>
          </a:p>
        </p:txBody>
      </p:sp>
      <p:graphicFrame>
        <p:nvGraphicFramePr>
          <p:cNvPr id="19" name="TextBox 7">
            <a:extLst>
              <a:ext uri="{FF2B5EF4-FFF2-40B4-BE49-F238E27FC236}">
                <a16:creationId xmlns:a16="http://schemas.microsoft.com/office/drawing/2014/main" id="{A034443F-0239-4393-AD59-B89E245CBB1B}"/>
              </a:ext>
            </a:extLst>
          </p:cNvPr>
          <p:cNvGraphicFramePr/>
          <p:nvPr>
            <p:extLst>
              <p:ext uri="{D42A27DB-BD31-4B8C-83A1-F6EECF244321}">
                <p14:modId xmlns:p14="http://schemas.microsoft.com/office/powerpoint/2010/main" val="2851986688"/>
              </p:ext>
            </p:extLst>
          </p:nvPr>
        </p:nvGraphicFramePr>
        <p:xfrm>
          <a:off x="691376" y="1524000"/>
          <a:ext cx="10783229" cy="38404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36665644"/>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B210F35-2E62-4872-9C02-8C285B050F3E}"/>
              </a:ext>
            </a:extLst>
          </p:cNvPr>
          <p:cNvSpPr>
            <a:spLocks noGrp="1"/>
          </p:cNvSpPr>
          <p:nvPr>
            <p:ph type="sldNum" sz="quarter" idx="11"/>
          </p:nvPr>
        </p:nvSpPr>
        <p:spPr/>
        <p:txBody>
          <a:bodyPr/>
          <a:lstStyle/>
          <a:p>
            <a:fld id="{0EE23A24-5E29-4F5A-B780-9568AE9A51DD}" type="slidenum">
              <a:rPr lang="en-US" smtClean="0"/>
              <a:pPr/>
              <a:t>13</a:t>
            </a:fld>
            <a:endParaRPr lang="en-US"/>
          </a:p>
        </p:txBody>
      </p:sp>
      <p:sp>
        <p:nvSpPr>
          <p:cNvPr id="5" name="Title 4">
            <a:extLst>
              <a:ext uri="{FF2B5EF4-FFF2-40B4-BE49-F238E27FC236}">
                <a16:creationId xmlns:a16="http://schemas.microsoft.com/office/drawing/2014/main" id="{1E976A12-0435-46D4-8693-5E21FB9E9267}"/>
              </a:ext>
            </a:extLst>
          </p:cNvPr>
          <p:cNvSpPr>
            <a:spLocks noGrp="1"/>
          </p:cNvSpPr>
          <p:nvPr>
            <p:ph type="title"/>
          </p:nvPr>
        </p:nvSpPr>
        <p:spPr/>
        <p:txBody>
          <a:bodyPr/>
          <a:lstStyle/>
          <a:p>
            <a:r>
              <a:rPr lang="pt-BR" dirty="0"/>
              <a:t>Conceitos Básicos sobre Domain-Driven Design</a:t>
            </a:r>
          </a:p>
        </p:txBody>
      </p:sp>
      <p:sp>
        <p:nvSpPr>
          <p:cNvPr id="6" name="Text Placeholder 5">
            <a:extLst>
              <a:ext uri="{FF2B5EF4-FFF2-40B4-BE49-F238E27FC236}">
                <a16:creationId xmlns:a16="http://schemas.microsoft.com/office/drawing/2014/main" id="{A04A240D-51CD-438E-B810-2929070F5927}"/>
              </a:ext>
            </a:extLst>
          </p:cNvPr>
          <p:cNvSpPr>
            <a:spLocks noGrp="1"/>
          </p:cNvSpPr>
          <p:nvPr>
            <p:ph type="body" sz="quarter" idx="12"/>
          </p:nvPr>
        </p:nvSpPr>
        <p:spPr/>
        <p:txBody>
          <a:bodyPr/>
          <a:lstStyle/>
          <a:p>
            <a:endParaRPr lang="pt-BR"/>
          </a:p>
        </p:txBody>
      </p:sp>
    </p:spTree>
    <p:extLst>
      <p:ext uri="{BB962C8B-B14F-4D97-AF65-F5344CB8AC3E}">
        <p14:creationId xmlns:p14="http://schemas.microsoft.com/office/powerpoint/2010/main" val="4216456257"/>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91376" y="390719"/>
            <a:ext cx="10783229" cy="998344"/>
          </a:xfrm>
        </p:spPr>
        <p:txBody>
          <a:bodyPr anchor="t">
            <a:normAutofit/>
          </a:bodyPr>
          <a:lstStyle/>
          <a:p>
            <a:r>
              <a:rPr lang="en-US" err="1"/>
              <a:t>Conceitos</a:t>
            </a:r>
            <a:r>
              <a:rPr lang="en-US"/>
              <a:t> </a:t>
            </a:r>
            <a:r>
              <a:rPr lang="en-US" err="1"/>
              <a:t>básicos</a:t>
            </a:r>
            <a:r>
              <a:rPr lang="en-US"/>
              <a:t> de DDD</a:t>
            </a:r>
          </a:p>
        </p:txBody>
      </p:sp>
      <p:sp>
        <p:nvSpPr>
          <p:cNvPr id="2" name="Slide Number Placeholder 1">
            <a:extLst>
              <a:ext uri="{FF2B5EF4-FFF2-40B4-BE49-F238E27FC236}">
                <a16:creationId xmlns:a16="http://schemas.microsoft.com/office/drawing/2014/main" id="{FD9A2942-55AE-4637-9757-A09CE4CB3937}"/>
              </a:ext>
            </a:extLst>
          </p:cNvPr>
          <p:cNvSpPr>
            <a:spLocks noGrp="1"/>
          </p:cNvSpPr>
          <p:nvPr>
            <p:ph type="sldNum" sz="quarter" idx="10"/>
          </p:nvPr>
        </p:nvSpPr>
        <p:spPr>
          <a:xfrm>
            <a:off x="11153102" y="6217537"/>
            <a:ext cx="438831" cy="365125"/>
          </a:xfrm>
        </p:spPr>
        <p:txBody>
          <a:bodyPr anchor="ctr">
            <a:normAutofit/>
          </a:bodyPr>
          <a:lstStyle/>
          <a:p>
            <a:pPr>
              <a:spcAft>
                <a:spcPts val="600"/>
              </a:spcAft>
            </a:pPr>
            <a:fld id="{0EE23A24-5E29-4F5A-B780-9568AE9A51DD}" type="slidenum">
              <a:rPr lang="en-US" smtClean="0"/>
              <a:pPr>
                <a:spcAft>
                  <a:spcPts val="600"/>
                </a:spcAft>
              </a:pPr>
              <a:t>14</a:t>
            </a:fld>
            <a:endParaRPr lang="en-US"/>
          </a:p>
        </p:txBody>
      </p:sp>
      <p:graphicFrame>
        <p:nvGraphicFramePr>
          <p:cNvPr id="9" name="Content Placeholder 6">
            <a:extLst>
              <a:ext uri="{FF2B5EF4-FFF2-40B4-BE49-F238E27FC236}">
                <a16:creationId xmlns:a16="http://schemas.microsoft.com/office/drawing/2014/main" id="{E47B08CC-1B48-41CE-9D17-6318E010B3A7}"/>
              </a:ext>
            </a:extLst>
          </p:cNvPr>
          <p:cNvGraphicFramePr>
            <a:graphicFrameLocks noGrp="1"/>
          </p:cNvGraphicFramePr>
          <p:nvPr>
            <p:ph idx="1"/>
            <p:extLst>
              <p:ext uri="{D42A27DB-BD31-4B8C-83A1-F6EECF244321}">
                <p14:modId xmlns:p14="http://schemas.microsoft.com/office/powerpoint/2010/main" val="2419451041"/>
              </p:ext>
            </p:extLst>
          </p:nvPr>
        </p:nvGraphicFramePr>
        <p:xfrm>
          <a:off x="691376" y="1524000"/>
          <a:ext cx="10783229"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66827452"/>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Diagram&#10;&#10;Description automatically generated with medium confidence">
            <a:extLst>
              <a:ext uri="{FF2B5EF4-FFF2-40B4-BE49-F238E27FC236}">
                <a16:creationId xmlns:a16="http://schemas.microsoft.com/office/drawing/2014/main" id="{8FA82B5A-E573-43F5-9141-9F998D8B5A84}"/>
              </a:ext>
            </a:extLst>
          </p:cNvPr>
          <p:cNvPicPr>
            <a:picLocks noGrp="1" noChangeAspect="1"/>
          </p:cNvPicPr>
          <p:nvPr>
            <p:ph idx="1"/>
          </p:nvPr>
        </p:nvPicPr>
        <p:blipFill>
          <a:blip r:embed="rId2"/>
          <a:stretch>
            <a:fillRect/>
          </a:stretch>
        </p:blipFill>
        <p:spPr>
          <a:xfrm>
            <a:off x="1515425" y="1662658"/>
            <a:ext cx="9135750" cy="3562847"/>
          </a:xfrm>
        </p:spPr>
      </p:pic>
      <p:sp>
        <p:nvSpPr>
          <p:cNvPr id="5" name="Title 4">
            <a:extLst>
              <a:ext uri="{FF2B5EF4-FFF2-40B4-BE49-F238E27FC236}">
                <a16:creationId xmlns:a16="http://schemas.microsoft.com/office/drawing/2014/main" id="{563F80C7-102A-47B5-84CF-3551D89212B2}"/>
              </a:ext>
            </a:extLst>
          </p:cNvPr>
          <p:cNvSpPr>
            <a:spLocks noGrp="1"/>
          </p:cNvSpPr>
          <p:nvPr>
            <p:ph type="title"/>
          </p:nvPr>
        </p:nvSpPr>
        <p:spPr/>
        <p:txBody>
          <a:bodyPr/>
          <a:lstStyle/>
          <a:p>
            <a:endParaRPr lang="pt-BR" dirty="0"/>
          </a:p>
        </p:txBody>
      </p:sp>
      <p:sp>
        <p:nvSpPr>
          <p:cNvPr id="2" name="Slide Number Placeholder 1">
            <a:extLst>
              <a:ext uri="{FF2B5EF4-FFF2-40B4-BE49-F238E27FC236}">
                <a16:creationId xmlns:a16="http://schemas.microsoft.com/office/drawing/2014/main" id="{C611FB7A-6070-4189-ACD8-32F9DA5B6015}"/>
              </a:ext>
            </a:extLst>
          </p:cNvPr>
          <p:cNvSpPr>
            <a:spLocks noGrp="1"/>
          </p:cNvSpPr>
          <p:nvPr>
            <p:ph type="sldNum" sz="quarter" idx="10"/>
          </p:nvPr>
        </p:nvSpPr>
        <p:spPr/>
        <p:txBody>
          <a:bodyPr/>
          <a:lstStyle/>
          <a:p>
            <a:fld id="{0EE23A24-5E29-4F5A-B780-9568AE9A51DD}" type="slidenum">
              <a:rPr lang="en-US" smtClean="0"/>
              <a:pPr/>
              <a:t>15</a:t>
            </a:fld>
            <a:endParaRPr lang="en-US"/>
          </a:p>
        </p:txBody>
      </p:sp>
    </p:spTree>
    <p:extLst>
      <p:ext uri="{BB962C8B-B14F-4D97-AF65-F5344CB8AC3E}">
        <p14:creationId xmlns:p14="http://schemas.microsoft.com/office/powerpoint/2010/main" val="2195169551"/>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7815D0A-6710-4755-904E-69E81B6A2E34}"/>
              </a:ext>
            </a:extLst>
          </p:cNvPr>
          <p:cNvSpPr>
            <a:spLocks noGrp="1"/>
          </p:cNvSpPr>
          <p:nvPr>
            <p:ph sz="half" idx="1"/>
          </p:nvPr>
        </p:nvSpPr>
        <p:spPr/>
        <p:txBody>
          <a:bodyPr/>
          <a:lstStyle/>
          <a:p>
            <a:endParaRPr lang="pt-BR" dirty="0"/>
          </a:p>
          <a:p>
            <a:endParaRPr lang="pt-BR" dirty="0"/>
          </a:p>
          <a:p>
            <a:endParaRPr lang="pt-BR" dirty="0"/>
          </a:p>
          <a:p>
            <a:endParaRPr lang="pt-BR" dirty="0"/>
          </a:p>
        </p:txBody>
      </p:sp>
      <p:sp>
        <p:nvSpPr>
          <p:cNvPr id="4" name="Title 3">
            <a:extLst>
              <a:ext uri="{FF2B5EF4-FFF2-40B4-BE49-F238E27FC236}">
                <a16:creationId xmlns:a16="http://schemas.microsoft.com/office/drawing/2014/main" id="{0E43D8B3-6F0E-4317-A6FB-E9D2B6742CE1}"/>
              </a:ext>
            </a:extLst>
          </p:cNvPr>
          <p:cNvSpPr>
            <a:spLocks noGrp="1"/>
          </p:cNvSpPr>
          <p:nvPr>
            <p:ph type="title"/>
          </p:nvPr>
        </p:nvSpPr>
        <p:spPr>
          <a:xfrm>
            <a:off x="163270" y="306744"/>
            <a:ext cx="3130436" cy="1781175"/>
          </a:xfrm>
        </p:spPr>
        <p:txBody>
          <a:bodyPr/>
          <a:lstStyle/>
          <a:p>
            <a:r>
              <a:rPr lang="pt-BR" dirty="0"/>
              <a:t>Leitura Recomendada</a:t>
            </a:r>
          </a:p>
        </p:txBody>
      </p:sp>
      <p:sp>
        <p:nvSpPr>
          <p:cNvPr id="5" name="Slide Number Placeholder 4">
            <a:extLst>
              <a:ext uri="{FF2B5EF4-FFF2-40B4-BE49-F238E27FC236}">
                <a16:creationId xmlns:a16="http://schemas.microsoft.com/office/drawing/2014/main" id="{2B8B5A8C-CD50-4647-BE67-A7CD24E446C3}"/>
              </a:ext>
            </a:extLst>
          </p:cNvPr>
          <p:cNvSpPr>
            <a:spLocks noGrp="1"/>
          </p:cNvSpPr>
          <p:nvPr>
            <p:ph type="sldNum" sz="quarter" idx="10"/>
          </p:nvPr>
        </p:nvSpPr>
        <p:spPr/>
        <p:txBody>
          <a:bodyPr/>
          <a:lstStyle/>
          <a:p>
            <a:fld id="{0EE23A24-5E29-4F5A-B780-9568AE9A51DD}" type="slidenum">
              <a:rPr lang="en-US" smtClean="0"/>
              <a:pPr/>
              <a:t>16</a:t>
            </a:fld>
            <a:endParaRPr lang="en-US"/>
          </a:p>
        </p:txBody>
      </p:sp>
      <p:grpSp>
        <p:nvGrpSpPr>
          <p:cNvPr id="26" name="Group 25">
            <a:extLst>
              <a:ext uri="{FF2B5EF4-FFF2-40B4-BE49-F238E27FC236}">
                <a16:creationId xmlns:a16="http://schemas.microsoft.com/office/drawing/2014/main" id="{985E77E4-A4C9-48EC-A035-EF406E3D9068}"/>
              </a:ext>
            </a:extLst>
          </p:cNvPr>
          <p:cNvGrpSpPr/>
          <p:nvPr/>
        </p:nvGrpSpPr>
        <p:grpSpPr>
          <a:xfrm>
            <a:off x="9196381" y="1444171"/>
            <a:ext cx="1956721" cy="3969658"/>
            <a:chOff x="8921523" y="1159522"/>
            <a:chExt cx="1956721" cy="3969658"/>
          </a:xfrm>
        </p:grpSpPr>
        <p:sp>
          <p:nvSpPr>
            <p:cNvPr id="16" name="TextBox 15">
              <a:extLst>
                <a:ext uri="{FF2B5EF4-FFF2-40B4-BE49-F238E27FC236}">
                  <a16:creationId xmlns:a16="http://schemas.microsoft.com/office/drawing/2014/main" id="{A4DE1645-9406-43C7-8407-B14C5D3B59B4}"/>
                </a:ext>
              </a:extLst>
            </p:cNvPr>
            <p:cNvSpPr txBox="1"/>
            <p:nvPr/>
          </p:nvSpPr>
          <p:spPr>
            <a:xfrm>
              <a:off x="8921523" y="3374854"/>
              <a:ext cx="1956721" cy="1754326"/>
            </a:xfrm>
            <a:prstGeom prst="rect">
              <a:avLst/>
            </a:prstGeom>
            <a:noFill/>
          </p:spPr>
          <p:txBody>
            <a:bodyPr wrap="square">
              <a:spAutoFit/>
            </a:bodyPr>
            <a:lstStyle/>
            <a:p>
              <a:r>
                <a:rPr lang="en-US" b="1" i="0" dirty="0">
                  <a:solidFill>
                    <a:srgbClr val="0F1111"/>
                  </a:solidFill>
                  <a:effectLst/>
                  <a:latin typeface="Amazon Ember"/>
                </a:rPr>
                <a:t>Domain Driven Design with Spring Boot: Enterprise Application from scratch (English Edition)</a:t>
              </a:r>
            </a:p>
          </p:txBody>
        </p:sp>
        <p:pic>
          <p:nvPicPr>
            <p:cNvPr id="22" name="Content Placeholder 6" descr="Graphical user interface, text, application&#10;&#10;Description automatically generated">
              <a:extLst>
                <a:ext uri="{FF2B5EF4-FFF2-40B4-BE49-F238E27FC236}">
                  <a16:creationId xmlns:a16="http://schemas.microsoft.com/office/drawing/2014/main" id="{147C427B-70F3-48EC-BB71-075996FCECFB}"/>
                </a:ext>
              </a:extLst>
            </p:cNvPr>
            <p:cNvPicPr>
              <a:picLocks noChangeAspect="1"/>
            </p:cNvPicPr>
            <p:nvPr/>
          </p:nvPicPr>
          <p:blipFill>
            <a:blip r:embed="rId2"/>
            <a:stretch>
              <a:fillRect/>
            </a:stretch>
          </p:blipFill>
          <p:spPr>
            <a:xfrm>
              <a:off x="9003924" y="1159522"/>
              <a:ext cx="1271538" cy="2024743"/>
            </a:xfrm>
            <a:prstGeom prst="rect">
              <a:avLst/>
            </a:prstGeom>
          </p:spPr>
        </p:pic>
      </p:grpSp>
      <p:grpSp>
        <p:nvGrpSpPr>
          <p:cNvPr id="27" name="Group 26">
            <a:extLst>
              <a:ext uri="{FF2B5EF4-FFF2-40B4-BE49-F238E27FC236}">
                <a16:creationId xmlns:a16="http://schemas.microsoft.com/office/drawing/2014/main" id="{D7B63D83-AA4F-4F9D-94DA-0669A03A31F8}"/>
              </a:ext>
            </a:extLst>
          </p:cNvPr>
          <p:cNvGrpSpPr/>
          <p:nvPr/>
        </p:nvGrpSpPr>
        <p:grpSpPr>
          <a:xfrm>
            <a:off x="6853819" y="1444171"/>
            <a:ext cx="1859600" cy="3137430"/>
            <a:chOff x="6578961" y="1159522"/>
            <a:chExt cx="1859600" cy="3137430"/>
          </a:xfrm>
        </p:grpSpPr>
        <p:sp>
          <p:nvSpPr>
            <p:cNvPr id="18" name="TextBox 17">
              <a:extLst>
                <a:ext uri="{FF2B5EF4-FFF2-40B4-BE49-F238E27FC236}">
                  <a16:creationId xmlns:a16="http://schemas.microsoft.com/office/drawing/2014/main" id="{603C9A96-CE72-474A-8149-5A29D263519D}"/>
                </a:ext>
              </a:extLst>
            </p:cNvPr>
            <p:cNvSpPr txBox="1"/>
            <p:nvPr/>
          </p:nvSpPr>
          <p:spPr>
            <a:xfrm>
              <a:off x="6578961" y="3373622"/>
              <a:ext cx="1859600" cy="923330"/>
            </a:xfrm>
            <a:prstGeom prst="rect">
              <a:avLst/>
            </a:prstGeom>
            <a:noFill/>
          </p:spPr>
          <p:txBody>
            <a:bodyPr wrap="square">
              <a:spAutoFit/>
            </a:bodyPr>
            <a:lstStyle/>
            <a:p>
              <a:r>
                <a:rPr lang="en-US" b="1" i="0" dirty="0" err="1">
                  <a:solidFill>
                    <a:srgbClr val="0F1111"/>
                  </a:solidFill>
                  <a:effectLst/>
                  <a:latin typeface="Amazon Ember"/>
                </a:rPr>
                <a:t>Implementando</a:t>
              </a:r>
              <a:r>
                <a:rPr lang="en-US" b="1" i="0" dirty="0">
                  <a:solidFill>
                    <a:srgbClr val="0F1111"/>
                  </a:solidFill>
                  <a:effectLst/>
                  <a:latin typeface="Amazon Ember"/>
                </a:rPr>
                <a:t> Domain-Driven Design</a:t>
              </a:r>
            </a:p>
          </p:txBody>
        </p:sp>
        <p:pic>
          <p:nvPicPr>
            <p:cNvPr id="23" name="Picture 22" descr="Text&#10;&#10;Description automatically generated">
              <a:extLst>
                <a:ext uri="{FF2B5EF4-FFF2-40B4-BE49-F238E27FC236}">
                  <a16:creationId xmlns:a16="http://schemas.microsoft.com/office/drawing/2014/main" id="{EF74F135-4AA0-44BF-9A04-3A18E42B1E25}"/>
                </a:ext>
              </a:extLst>
            </p:cNvPr>
            <p:cNvPicPr>
              <a:picLocks noChangeAspect="1"/>
            </p:cNvPicPr>
            <p:nvPr/>
          </p:nvPicPr>
          <p:blipFill>
            <a:blip r:embed="rId3"/>
            <a:stretch>
              <a:fillRect/>
            </a:stretch>
          </p:blipFill>
          <p:spPr>
            <a:xfrm>
              <a:off x="6693404" y="1159522"/>
              <a:ext cx="1318721" cy="2024743"/>
            </a:xfrm>
            <a:prstGeom prst="rect">
              <a:avLst/>
            </a:prstGeom>
          </p:spPr>
        </p:pic>
      </p:grpSp>
      <p:grpSp>
        <p:nvGrpSpPr>
          <p:cNvPr id="28" name="Group 27">
            <a:extLst>
              <a:ext uri="{FF2B5EF4-FFF2-40B4-BE49-F238E27FC236}">
                <a16:creationId xmlns:a16="http://schemas.microsoft.com/office/drawing/2014/main" id="{08BEDA7E-9631-43E6-8CE0-B29A2F7206ED}"/>
              </a:ext>
            </a:extLst>
          </p:cNvPr>
          <p:cNvGrpSpPr/>
          <p:nvPr/>
        </p:nvGrpSpPr>
        <p:grpSpPr>
          <a:xfrm>
            <a:off x="4630701" y="1408588"/>
            <a:ext cx="1859600" cy="3672591"/>
            <a:chOff x="4355843" y="1123939"/>
            <a:chExt cx="1859600" cy="3672591"/>
          </a:xfrm>
        </p:grpSpPr>
        <p:pic>
          <p:nvPicPr>
            <p:cNvPr id="21" name="Content Placeholder 11" descr="A picture containing text, screenshot&#10;&#10;Description automatically generated">
              <a:extLst>
                <a:ext uri="{FF2B5EF4-FFF2-40B4-BE49-F238E27FC236}">
                  <a16:creationId xmlns:a16="http://schemas.microsoft.com/office/drawing/2014/main" id="{8B5AFBB0-338B-4EA3-9E60-08A083709E46}"/>
                </a:ext>
              </a:extLst>
            </p:cNvPr>
            <p:cNvPicPr>
              <a:picLocks noChangeAspect="1"/>
            </p:cNvPicPr>
            <p:nvPr/>
          </p:nvPicPr>
          <p:blipFill>
            <a:blip r:embed="rId4"/>
            <a:stretch>
              <a:fillRect/>
            </a:stretch>
          </p:blipFill>
          <p:spPr>
            <a:xfrm>
              <a:off x="4355843" y="1123939"/>
              <a:ext cx="1345762" cy="2060326"/>
            </a:xfrm>
            <a:prstGeom prst="rect">
              <a:avLst/>
            </a:prstGeom>
          </p:spPr>
        </p:pic>
        <p:sp>
          <p:nvSpPr>
            <p:cNvPr id="25" name="TextBox 24">
              <a:extLst>
                <a:ext uri="{FF2B5EF4-FFF2-40B4-BE49-F238E27FC236}">
                  <a16:creationId xmlns:a16="http://schemas.microsoft.com/office/drawing/2014/main" id="{8F849079-FA87-45B7-BD69-F8B8D4E3ACCC}"/>
                </a:ext>
              </a:extLst>
            </p:cNvPr>
            <p:cNvSpPr txBox="1"/>
            <p:nvPr/>
          </p:nvSpPr>
          <p:spPr>
            <a:xfrm>
              <a:off x="4355843" y="3319202"/>
              <a:ext cx="1859600" cy="1477328"/>
            </a:xfrm>
            <a:prstGeom prst="rect">
              <a:avLst/>
            </a:prstGeom>
            <a:noFill/>
          </p:spPr>
          <p:txBody>
            <a:bodyPr wrap="square">
              <a:spAutoFit/>
            </a:bodyPr>
            <a:lstStyle/>
            <a:p>
              <a:r>
                <a:rPr lang="pt-BR" b="1" i="0" dirty="0">
                  <a:solidFill>
                    <a:srgbClr val="0F1111"/>
                  </a:solidFill>
                  <a:effectLst/>
                  <a:latin typeface="Amazon Ember"/>
                </a:rPr>
                <a:t>Domain-Driven Design: atacando as complexidades no coração do software</a:t>
              </a:r>
            </a:p>
          </p:txBody>
        </p:sp>
      </p:grpSp>
    </p:spTree>
    <p:extLst>
      <p:ext uri="{BB962C8B-B14F-4D97-AF65-F5344CB8AC3E}">
        <p14:creationId xmlns:p14="http://schemas.microsoft.com/office/powerpoint/2010/main" val="6871064"/>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E3A2E4B-6FC4-4F23-814D-F6C15F6FDFBB}"/>
              </a:ext>
            </a:extLst>
          </p:cNvPr>
          <p:cNvSpPr>
            <a:spLocks noGrp="1"/>
          </p:cNvSpPr>
          <p:nvPr>
            <p:ph type="body" sz="quarter" idx="10"/>
          </p:nvPr>
        </p:nvSpPr>
        <p:spPr>
          <a:xfrm>
            <a:off x="638174" y="2275220"/>
            <a:ext cx="10848975" cy="1363399"/>
          </a:xfrm>
        </p:spPr>
        <p:txBody>
          <a:bodyPr anchor="b">
            <a:normAutofit/>
          </a:bodyPr>
          <a:lstStyle/>
          <a:p>
            <a:r>
              <a:rPr lang="pt-BR" dirty="0"/>
              <a:t>Chega de PPT! Bora para o Hands-on!</a:t>
            </a:r>
          </a:p>
        </p:txBody>
      </p:sp>
      <p:sp>
        <p:nvSpPr>
          <p:cNvPr id="4" name="Text Placeholder 3">
            <a:extLst>
              <a:ext uri="{FF2B5EF4-FFF2-40B4-BE49-F238E27FC236}">
                <a16:creationId xmlns:a16="http://schemas.microsoft.com/office/drawing/2014/main" id="{81FC21EF-B9FC-4C57-B29B-EEEAAC63EA7C}"/>
              </a:ext>
            </a:extLst>
          </p:cNvPr>
          <p:cNvSpPr>
            <a:spLocks noGrp="1"/>
          </p:cNvSpPr>
          <p:nvPr>
            <p:ph type="body" sz="quarter" idx="11"/>
          </p:nvPr>
        </p:nvSpPr>
        <p:spPr>
          <a:xfrm>
            <a:off x="638174" y="3825875"/>
            <a:ext cx="10848975" cy="1660525"/>
          </a:xfrm>
        </p:spPr>
        <p:txBody>
          <a:bodyPr>
            <a:normAutofit/>
          </a:bodyPr>
          <a:lstStyle/>
          <a:p>
            <a:r>
              <a:rPr lang="pt-BR" dirty="0"/>
              <a:t>Vamos continuar trabalhando no projeto do Mercadinho e ver como a delimitação de contextos pode nos ajudar a trabalhar o conceito de arquitetura evolucionária.</a:t>
            </a:r>
          </a:p>
        </p:txBody>
      </p:sp>
      <p:sp>
        <p:nvSpPr>
          <p:cNvPr id="2" name="Slide Number Placeholder 1" hidden="1">
            <a:extLst>
              <a:ext uri="{FF2B5EF4-FFF2-40B4-BE49-F238E27FC236}">
                <a16:creationId xmlns:a16="http://schemas.microsoft.com/office/drawing/2014/main" id="{F113D7C8-94C5-439C-B5BA-768A79E6E9BD}"/>
              </a:ext>
            </a:extLst>
          </p:cNvPr>
          <p:cNvSpPr>
            <a:spLocks noGrp="1"/>
          </p:cNvSpPr>
          <p:nvPr>
            <p:ph type="sldNum" sz="quarter" idx="4294967295"/>
          </p:nvPr>
        </p:nvSpPr>
        <p:spPr>
          <a:xfrm>
            <a:off x="11153102" y="6217537"/>
            <a:ext cx="438831" cy="365125"/>
          </a:xfrm>
        </p:spPr>
        <p:txBody>
          <a:bodyPr/>
          <a:lstStyle/>
          <a:p>
            <a:pPr>
              <a:spcAft>
                <a:spcPts val="600"/>
              </a:spcAft>
            </a:pPr>
            <a:fld id="{0EE23A24-5E29-4F5A-B780-9568AE9A51DD}" type="slidenum">
              <a:rPr lang="en-US" smtClean="0"/>
              <a:pPr>
                <a:spcAft>
                  <a:spcPts val="600"/>
                </a:spcAft>
              </a:pPr>
              <a:t>17</a:t>
            </a:fld>
            <a:endParaRPr lang="en-US"/>
          </a:p>
        </p:txBody>
      </p:sp>
    </p:spTree>
    <p:extLst>
      <p:ext uri="{BB962C8B-B14F-4D97-AF65-F5344CB8AC3E}">
        <p14:creationId xmlns:p14="http://schemas.microsoft.com/office/powerpoint/2010/main" val="227983853"/>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81FC21EF-B9FC-4C57-B29B-EEEAAC63EA7C}"/>
              </a:ext>
            </a:extLst>
          </p:cNvPr>
          <p:cNvSpPr>
            <a:spLocks noGrp="1"/>
          </p:cNvSpPr>
          <p:nvPr>
            <p:ph idx="1"/>
          </p:nvPr>
        </p:nvSpPr>
        <p:spPr>
          <a:xfrm>
            <a:off x="691376" y="1524000"/>
            <a:ext cx="10783229" cy="3840480"/>
          </a:xfrm>
        </p:spPr>
        <p:txBody>
          <a:bodyPr>
            <a:normAutofit/>
          </a:bodyPr>
          <a:lstStyle/>
          <a:p>
            <a:r>
              <a:rPr lang="pt-BR" sz="1700"/>
              <a:t>Vamos tentar aplicar os conhecimentos de hoje para expandir o nosso projeto do Mercadinho?</a:t>
            </a:r>
          </a:p>
          <a:p>
            <a:endParaRPr lang="pt-BR" sz="1700"/>
          </a:p>
          <a:p>
            <a:r>
              <a:rPr lang="pt-BR" sz="1700"/>
              <a:t>1) Faça um fork do projeto em: </a:t>
            </a:r>
            <a:r>
              <a:rPr lang="pt-BR" sz="1700">
                <a:hlinkClick r:id="rId2"/>
              </a:rPr>
              <a:t>danubiadona/Avanade-DIO-CodeAnywhere: CODE ANYWHERE – MENTORIA #4 | Projetos Ágeis com Scrum (github.com)</a:t>
            </a:r>
            <a:endParaRPr lang="pt-BR" sz="1700"/>
          </a:p>
          <a:p>
            <a:endParaRPr lang="pt-BR" sz="1700"/>
          </a:p>
          <a:p>
            <a:r>
              <a:rPr lang="pt-BR" sz="1700"/>
              <a:t>2) Adicione as classes necessárias para criar um carrinho, adicionando os produtos e os dados do cliente para entrega (USE OS CONCEITOS DE DDD!!!).</a:t>
            </a:r>
          </a:p>
          <a:p>
            <a:endParaRPr lang="pt-BR" sz="1700"/>
          </a:p>
          <a:p>
            <a:r>
              <a:rPr lang="pt-BR" sz="1700"/>
              <a:t>3) Persista os dados no banco</a:t>
            </a:r>
          </a:p>
          <a:p>
            <a:endParaRPr lang="pt-BR" sz="1700"/>
          </a:p>
          <a:p>
            <a:r>
              <a:rPr lang="pt-BR" sz="1700"/>
              <a:t>4)envie o código para darmos uma olhada!  </a:t>
            </a:r>
          </a:p>
        </p:txBody>
      </p:sp>
      <p:sp>
        <p:nvSpPr>
          <p:cNvPr id="3" name="Title 2">
            <a:extLst>
              <a:ext uri="{FF2B5EF4-FFF2-40B4-BE49-F238E27FC236}">
                <a16:creationId xmlns:a16="http://schemas.microsoft.com/office/drawing/2014/main" id="{3E3A2E4B-6FC4-4F23-814D-F6C15F6FDFBB}"/>
              </a:ext>
            </a:extLst>
          </p:cNvPr>
          <p:cNvSpPr>
            <a:spLocks noGrp="1"/>
          </p:cNvSpPr>
          <p:nvPr>
            <p:ph type="title"/>
          </p:nvPr>
        </p:nvSpPr>
        <p:spPr>
          <a:xfrm>
            <a:off x="691376" y="390719"/>
            <a:ext cx="10783229" cy="998344"/>
          </a:xfrm>
        </p:spPr>
        <p:txBody>
          <a:bodyPr anchor="t">
            <a:normAutofit/>
          </a:bodyPr>
          <a:lstStyle/>
          <a:p>
            <a:r>
              <a:rPr lang="pt-BR" dirty="0"/>
              <a:t>DESAFIO!</a:t>
            </a:r>
          </a:p>
        </p:txBody>
      </p:sp>
      <p:sp>
        <p:nvSpPr>
          <p:cNvPr id="2" name="Slide Number Placeholder 1">
            <a:extLst>
              <a:ext uri="{FF2B5EF4-FFF2-40B4-BE49-F238E27FC236}">
                <a16:creationId xmlns:a16="http://schemas.microsoft.com/office/drawing/2014/main" id="{F113D7C8-94C5-439C-B5BA-768A79E6E9BD}"/>
              </a:ext>
            </a:extLst>
          </p:cNvPr>
          <p:cNvSpPr>
            <a:spLocks noGrp="1"/>
          </p:cNvSpPr>
          <p:nvPr>
            <p:ph type="sldNum" sz="quarter" idx="10"/>
          </p:nvPr>
        </p:nvSpPr>
        <p:spPr>
          <a:xfrm>
            <a:off x="11153102" y="6217537"/>
            <a:ext cx="438831" cy="365125"/>
          </a:xfrm>
        </p:spPr>
        <p:txBody>
          <a:bodyPr anchor="ctr">
            <a:normAutofit/>
          </a:bodyPr>
          <a:lstStyle/>
          <a:p>
            <a:pPr>
              <a:spcAft>
                <a:spcPts val="600"/>
              </a:spcAft>
            </a:pPr>
            <a:fld id="{0EE23A24-5E29-4F5A-B780-9568AE9A51DD}" type="slidenum">
              <a:rPr lang="en-US" smtClean="0"/>
              <a:pPr>
                <a:spcAft>
                  <a:spcPts val="600"/>
                </a:spcAft>
              </a:pPr>
              <a:t>18</a:t>
            </a:fld>
            <a:endParaRPr lang="en-US"/>
          </a:p>
        </p:txBody>
      </p:sp>
    </p:spTree>
    <p:extLst>
      <p:ext uri="{BB962C8B-B14F-4D97-AF65-F5344CB8AC3E}">
        <p14:creationId xmlns:p14="http://schemas.microsoft.com/office/powerpoint/2010/main" val="141890180"/>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294967295"/>
          </p:nvPr>
        </p:nvSpPr>
        <p:spPr>
          <a:xfrm>
            <a:off x="11753850" y="6218238"/>
            <a:ext cx="438150" cy="365125"/>
          </a:xfrm>
          <a:prstGeom prst="rect">
            <a:avLst/>
          </a:prstGeom>
        </p:spPr>
        <p:txBody>
          <a:bodyPr vert="horz" lIns="91440" tIns="45720" rIns="91440" bIns="45720" rtlCol="0" anchor="ctr">
            <a:normAutofit/>
          </a:bodyPr>
          <a:lstStyle>
            <a:defPPr>
              <a:defRPr lang="en-US"/>
            </a:defPPr>
            <a:lvl1pPr marL="0" algn="r" defTabSz="607673" rtl="0" eaLnBrk="1" latinLnBrk="0" hangingPunct="1">
              <a:defRPr sz="1200" kern="1200">
                <a:solidFill>
                  <a:schemeClr val="tx1">
                    <a:tint val="75000"/>
                  </a:schemeClr>
                </a:solidFill>
                <a:latin typeface="+mn-lt"/>
                <a:ea typeface="+mn-ea"/>
                <a:cs typeface="Segoe UI" panose="020B0502040204020203" pitchFamily="34" charset="0"/>
              </a:defRPr>
            </a:lvl1pPr>
            <a:lvl2pPr marL="607673" algn="l" defTabSz="607673" rtl="0" eaLnBrk="1" latinLnBrk="0" hangingPunct="1">
              <a:defRPr sz="2400" kern="1200">
                <a:solidFill>
                  <a:schemeClr val="tx1"/>
                </a:solidFill>
                <a:latin typeface="+mn-lt"/>
                <a:ea typeface="+mn-ea"/>
                <a:cs typeface="+mn-cs"/>
              </a:defRPr>
            </a:lvl2pPr>
            <a:lvl3pPr marL="1215346" algn="l" defTabSz="607673" rtl="0" eaLnBrk="1" latinLnBrk="0" hangingPunct="1">
              <a:defRPr sz="2400" kern="1200">
                <a:solidFill>
                  <a:schemeClr val="tx1"/>
                </a:solidFill>
                <a:latin typeface="+mn-lt"/>
                <a:ea typeface="+mn-ea"/>
                <a:cs typeface="+mn-cs"/>
              </a:defRPr>
            </a:lvl3pPr>
            <a:lvl4pPr marL="1823018" algn="l" defTabSz="607673" rtl="0" eaLnBrk="1" latinLnBrk="0" hangingPunct="1">
              <a:defRPr sz="2400" kern="1200">
                <a:solidFill>
                  <a:schemeClr val="tx1"/>
                </a:solidFill>
                <a:latin typeface="+mn-lt"/>
                <a:ea typeface="+mn-ea"/>
                <a:cs typeface="+mn-cs"/>
              </a:defRPr>
            </a:lvl4pPr>
            <a:lvl5pPr marL="2430685" algn="l" defTabSz="607673" rtl="0" eaLnBrk="1" latinLnBrk="0" hangingPunct="1">
              <a:defRPr sz="2400" kern="1200">
                <a:solidFill>
                  <a:schemeClr val="tx1"/>
                </a:solidFill>
                <a:latin typeface="+mn-lt"/>
                <a:ea typeface="+mn-ea"/>
                <a:cs typeface="+mn-cs"/>
              </a:defRPr>
            </a:lvl5pPr>
            <a:lvl6pPr marL="3038345" algn="l" defTabSz="607673" rtl="0" eaLnBrk="1" latinLnBrk="0" hangingPunct="1">
              <a:defRPr sz="2400" kern="1200">
                <a:solidFill>
                  <a:schemeClr val="tx1"/>
                </a:solidFill>
                <a:latin typeface="+mn-lt"/>
                <a:ea typeface="+mn-ea"/>
                <a:cs typeface="+mn-cs"/>
              </a:defRPr>
            </a:lvl6pPr>
            <a:lvl7pPr marL="3646032" algn="l" defTabSz="607673" rtl="0" eaLnBrk="1" latinLnBrk="0" hangingPunct="1">
              <a:defRPr sz="2400" kern="1200">
                <a:solidFill>
                  <a:schemeClr val="tx1"/>
                </a:solidFill>
                <a:latin typeface="+mn-lt"/>
                <a:ea typeface="+mn-ea"/>
                <a:cs typeface="+mn-cs"/>
              </a:defRPr>
            </a:lvl7pPr>
            <a:lvl8pPr marL="4253689" algn="l" defTabSz="607673" rtl="0" eaLnBrk="1" latinLnBrk="0" hangingPunct="1">
              <a:defRPr sz="2400" kern="1200">
                <a:solidFill>
                  <a:schemeClr val="tx1"/>
                </a:solidFill>
                <a:latin typeface="+mn-lt"/>
                <a:ea typeface="+mn-ea"/>
                <a:cs typeface="+mn-cs"/>
              </a:defRPr>
            </a:lvl8pPr>
            <a:lvl9pPr marL="4861345" algn="l" defTabSz="607673" rtl="0" eaLnBrk="1" latinLnBrk="0" hangingPunct="1">
              <a:defRPr sz="2400" kern="1200">
                <a:solidFill>
                  <a:schemeClr val="tx1"/>
                </a:solidFill>
                <a:latin typeface="+mn-lt"/>
                <a:ea typeface="+mn-ea"/>
                <a:cs typeface="+mn-cs"/>
              </a:defRPr>
            </a:lvl9pPr>
          </a:lstStyle>
          <a:p>
            <a:pPr>
              <a:spcAft>
                <a:spcPts val="600"/>
              </a:spcAft>
            </a:pPr>
            <a:fld id="{D23C339E-6384-4B7D-8AAA-399CE7159230}" type="slidenum">
              <a:rPr lang="en-US" sz="700" smtClean="0">
                <a:solidFill>
                  <a:schemeClr val="tx1"/>
                </a:solidFill>
              </a:rPr>
              <a:pPr>
                <a:spcAft>
                  <a:spcPts val="600"/>
                </a:spcAft>
              </a:pPr>
              <a:t>19</a:t>
            </a:fld>
            <a:endParaRPr lang="en-US" sz="700">
              <a:solidFill>
                <a:schemeClr val="tx1"/>
              </a:solidFill>
            </a:endParaRPr>
          </a:p>
        </p:txBody>
      </p:sp>
    </p:spTree>
    <p:extLst>
      <p:ext uri="{BB962C8B-B14F-4D97-AF65-F5344CB8AC3E}">
        <p14:creationId xmlns:p14="http://schemas.microsoft.com/office/powerpoint/2010/main" val="293281848"/>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A2940003-339D-44A9-B77D-18B5F865F432}"/>
              </a:ext>
            </a:extLst>
          </p:cNvPr>
          <p:cNvPicPr>
            <a:picLocks noGrp="1" noChangeAspect="1"/>
          </p:cNvPicPr>
          <p:nvPr>
            <p:ph sz="half" idx="1"/>
          </p:nvPr>
        </p:nvPicPr>
        <p:blipFill>
          <a:blip r:embed="rId2"/>
          <a:srcRect/>
          <a:stretch/>
        </p:blipFill>
        <p:spPr>
          <a:xfrm>
            <a:off x="690563" y="2978943"/>
            <a:ext cx="2330450" cy="2330450"/>
          </a:xfrm>
        </p:spPr>
      </p:pic>
      <p:sp>
        <p:nvSpPr>
          <p:cNvPr id="6" name="Content Placeholder 5">
            <a:extLst>
              <a:ext uri="{FF2B5EF4-FFF2-40B4-BE49-F238E27FC236}">
                <a16:creationId xmlns:a16="http://schemas.microsoft.com/office/drawing/2014/main" id="{233A2F5E-70A0-4510-89B5-BECEE4E9A544}"/>
              </a:ext>
            </a:extLst>
          </p:cNvPr>
          <p:cNvSpPr>
            <a:spLocks noGrp="1"/>
          </p:cNvSpPr>
          <p:nvPr>
            <p:ph sz="half" idx="2"/>
          </p:nvPr>
        </p:nvSpPr>
        <p:spPr/>
        <p:txBody>
          <a:bodyPr/>
          <a:lstStyle/>
          <a:p>
            <a:pPr>
              <a:spcBef>
                <a:spcPts val="0"/>
              </a:spcBef>
            </a:pPr>
            <a:r>
              <a:rPr lang="pt-BR" sz="1800" b="1" dirty="0"/>
              <a:t>Since 2006 </a:t>
            </a:r>
            <a:r>
              <a:rPr lang="pt-BR" sz="1800" dirty="0"/>
              <a:t>I've been working on Web Development, acquiring a great knowledge and practice with Agile Methodologies, Team and Project Management, furthermore </a:t>
            </a:r>
            <a:r>
              <a:rPr lang="pt-BR" sz="1800" b="1" dirty="0"/>
              <a:t>projects with extreme resilience, performance and criticality</a:t>
            </a:r>
            <a:r>
              <a:rPr lang="pt-BR" sz="1800" dirty="0"/>
              <a:t>. </a:t>
            </a:r>
          </a:p>
          <a:p>
            <a:pPr>
              <a:spcBef>
                <a:spcPts val="0"/>
              </a:spcBef>
            </a:pPr>
            <a:endParaRPr lang="pt-BR" sz="1800" dirty="0"/>
          </a:p>
          <a:p>
            <a:pPr>
              <a:spcBef>
                <a:spcPts val="0"/>
              </a:spcBef>
            </a:pPr>
            <a:r>
              <a:rPr lang="pt-BR" sz="1800" dirty="0"/>
              <a:t>Throw those years I had been working on projects in fields like Finance (Bradesco, Next, Santander, Banco do Brasil, Itaú, Banco do Nordeste and others), Mining (Vale, CSN, Votorantim), Agroindustry (Raízen, AbInBev, BRF, and others ), Justice (Brazil's Supreme Court), Fuel/Energy (Comgás, Shell, Ipiranga, Eletrobras) and entertainment companies like Grand Prix of Formula 1, Rede Globo Group, Brazil's 2016 Olympics and others.</a:t>
            </a:r>
          </a:p>
          <a:p>
            <a:pPr>
              <a:spcBef>
                <a:spcPts val="0"/>
              </a:spcBef>
            </a:pPr>
            <a:endParaRPr lang="pt-BR" dirty="0"/>
          </a:p>
          <a:p>
            <a:pPr>
              <a:spcBef>
                <a:spcPts val="0"/>
              </a:spcBef>
            </a:pPr>
            <a:endParaRPr lang="pt-BR" dirty="0"/>
          </a:p>
          <a:p>
            <a:pPr>
              <a:spcBef>
                <a:spcPts val="0"/>
              </a:spcBef>
            </a:pPr>
            <a:r>
              <a:rPr lang="en-US" sz="1800" b="0" i="0" dirty="0">
                <a:effectLst/>
                <a:latin typeface="-apple-system"/>
              </a:rPr>
              <a:t>Skills: Software Architecture, DevOps, Domain Driven Design, Microsoft Platform (C#, ORM, ASP.NET MVC), SQL e NoSQL, Agile, Containerization (Docker) and Container Management (Kubernetes), Message Brokers and Data Engineering </a:t>
            </a:r>
          </a:p>
          <a:p>
            <a:pPr>
              <a:spcBef>
                <a:spcPts val="0"/>
              </a:spcBef>
            </a:pPr>
            <a:endParaRPr lang="en-US" b="0" i="0" dirty="0">
              <a:effectLst/>
              <a:latin typeface="-apple-system"/>
            </a:endParaRPr>
          </a:p>
          <a:p>
            <a:r>
              <a:rPr lang="en-US" sz="1800" dirty="0">
                <a:hlinkClick r:id="rId3"/>
              </a:rPr>
              <a:t>https://www.linkedin.com/in/yanborowski/</a:t>
            </a:r>
            <a:endParaRPr lang="en-US" sz="1800" dirty="0"/>
          </a:p>
        </p:txBody>
      </p:sp>
      <p:sp>
        <p:nvSpPr>
          <p:cNvPr id="4" name="Title 3">
            <a:extLst>
              <a:ext uri="{FF2B5EF4-FFF2-40B4-BE49-F238E27FC236}">
                <a16:creationId xmlns:a16="http://schemas.microsoft.com/office/drawing/2014/main" id="{D00FF97D-3140-4694-8CD1-884A76C53C3C}"/>
              </a:ext>
            </a:extLst>
          </p:cNvPr>
          <p:cNvSpPr>
            <a:spLocks noGrp="1"/>
          </p:cNvSpPr>
          <p:nvPr>
            <p:ph type="title"/>
          </p:nvPr>
        </p:nvSpPr>
        <p:spPr/>
        <p:txBody>
          <a:bodyPr/>
          <a:lstStyle/>
          <a:p>
            <a:r>
              <a:rPr lang="en-US" dirty="0"/>
              <a:t>Yan Borowski</a:t>
            </a:r>
            <a:br>
              <a:rPr lang="en-US" dirty="0"/>
            </a:br>
            <a:r>
              <a:rPr lang="en-US" sz="1800" dirty="0"/>
              <a:t> </a:t>
            </a:r>
            <a:br>
              <a:rPr lang="en-US" dirty="0"/>
            </a:br>
            <a:r>
              <a:rPr lang="en-US" sz="1800" dirty="0"/>
              <a:t>Tech Architecture Manager</a:t>
            </a:r>
            <a:endParaRPr lang="en-US" dirty="0"/>
          </a:p>
        </p:txBody>
      </p:sp>
    </p:spTree>
    <p:extLst>
      <p:ext uri="{BB962C8B-B14F-4D97-AF65-F5344CB8AC3E}">
        <p14:creationId xmlns:p14="http://schemas.microsoft.com/office/powerpoint/2010/main" val="850548004"/>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93CB1211-FF60-4433-8AB4-BA8529D2106A}"/>
              </a:ext>
            </a:extLst>
          </p:cNvPr>
          <p:cNvPicPr>
            <a:picLocks noGrp="1" noChangeAspect="1"/>
          </p:cNvPicPr>
          <p:nvPr>
            <p:ph sz="half" idx="2"/>
          </p:nvPr>
        </p:nvPicPr>
        <p:blipFill>
          <a:blip r:embed="rId2"/>
          <a:stretch/>
        </p:blipFill>
        <p:spPr>
          <a:xfrm>
            <a:off x="690563" y="813640"/>
            <a:ext cx="4707038" cy="4707038"/>
          </a:xfrm>
          <a:noFill/>
        </p:spPr>
      </p:pic>
      <p:sp>
        <p:nvSpPr>
          <p:cNvPr id="3" name="Content Placeholder 2">
            <a:extLst>
              <a:ext uri="{FF2B5EF4-FFF2-40B4-BE49-F238E27FC236}">
                <a16:creationId xmlns:a16="http://schemas.microsoft.com/office/drawing/2014/main" id="{FF5985C8-B23D-4749-9E67-59C563318FDA}"/>
              </a:ext>
            </a:extLst>
          </p:cNvPr>
          <p:cNvSpPr>
            <a:spLocks noGrp="1"/>
          </p:cNvSpPr>
          <p:nvPr>
            <p:ph sz="half" idx="1"/>
          </p:nvPr>
        </p:nvSpPr>
        <p:spPr>
          <a:xfrm>
            <a:off x="6884893" y="1584000"/>
            <a:ext cx="4707038" cy="3599528"/>
          </a:xfrm>
        </p:spPr>
        <p:txBody>
          <a:bodyPr>
            <a:normAutofit lnSpcReduction="10000"/>
          </a:bodyPr>
          <a:lstStyle/>
          <a:p>
            <a:pPr marL="342900" indent="-342900">
              <a:buFont typeface="Arial" panose="020B0604020202020204" pitchFamily="34" charset="0"/>
              <a:buChar char="•"/>
            </a:pPr>
            <a:r>
              <a:rPr lang="pt-BR" dirty="0"/>
              <a:t>Introdução a Arquitetura de Sistemas</a:t>
            </a:r>
          </a:p>
          <a:p>
            <a:pPr marL="1028700" lvl="1" indent="-342900">
              <a:buFont typeface="Arial" panose="020B0604020202020204" pitchFamily="34" charset="0"/>
              <a:buChar char="•"/>
            </a:pPr>
            <a:r>
              <a:rPr lang="pt-BR" dirty="0"/>
              <a:t>Micro-serviços</a:t>
            </a:r>
          </a:p>
          <a:p>
            <a:pPr marL="1028700" lvl="1" indent="-342900">
              <a:buFont typeface="Arial" panose="020B0604020202020204" pitchFamily="34" charset="0"/>
              <a:buChar char="•"/>
            </a:pPr>
            <a:r>
              <a:rPr lang="pt-BR" dirty="0"/>
              <a:t>Containerização</a:t>
            </a:r>
          </a:p>
          <a:p>
            <a:pPr marL="1028700" lvl="1" indent="-342900">
              <a:buFont typeface="Arial" panose="020B0604020202020204" pitchFamily="34" charset="0"/>
              <a:buChar char="•"/>
            </a:pPr>
            <a:r>
              <a:rPr lang="pt-BR" dirty="0"/>
              <a:t>API Gateways</a:t>
            </a:r>
          </a:p>
          <a:p>
            <a:pPr marL="342900" indent="-342900">
              <a:buFont typeface="Arial" panose="020B0604020202020204" pitchFamily="34" charset="0"/>
              <a:buChar char="•"/>
            </a:pPr>
            <a:r>
              <a:rPr lang="pt-BR" dirty="0"/>
              <a:t>Conceitos básicos sobre DDD</a:t>
            </a:r>
          </a:p>
          <a:p>
            <a:pPr marL="1028700" lvl="1" indent="-342900">
              <a:buFont typeface="Arial" panose="020B0604020202020204" pitchFamily="34" charset="0"/>
              <a:buChar char="•"/>
            </a:pPr>
            <a:r>
              <a:rPr lang="pt-BR" sz="2000" dirty="0"/>
              <a:t>Entidades</a:t>
            </a:r>
          </a:p>
          <a:p>
            <a:pPr marL="1028700" lvl="1" indent="-342900">
              <a:buFont typeface="Arial" panose="020B0604020202020204" pitchFamily="34" charset="0"/>
              <a:buChar char="•"/>
            </a:pPr>
            <a:r>
              <a:rPr lang="pt-BR" sz="2000" dirty="0"/>
              <a:t>Objetos de Valor</a:t>
            </a:r>
          </a:p>
          <a:p>
            <a:pPr marL="1028700" lvl="1" indent="-342900">
              <a:buFont typeface="Arial" panose="020B0604020202020204" pitchFamily="34" charset="0"/>
              <a:buChar char="•"/>
            </a:pPr>
            <a:r>
              <a:rPr lang="pt-BR" sz="2000" dirty="0"/>
              <a:t>Agregadores</a:t>
            </a:r>
          </a:p>
          <a:p>
            <a:pPr marL="1028700" lvl="1" indent="-342900">
              <a:buFont typeface="Arial" panose="020B0604020202020204" pitchFamily="34" charset="0"/>
              <a:buChar char="•"/>
            </a:pPr>
            <a:r>
              <a:rPr lang="pt-BR" sz="2000" dirty="0"/>
              <a:t>Repositórios</a:t>
            </a:r>
          </a:p>
          <a:p>
            <a:pPr marL="1028700" lvl="1" indent="-342900">
              <a:buFont typeface="Arial" panose="020B0604020202020204" pitchFamily="34" charset="0"/>
              <a:buChar char="•"/>
            </a:pPr>
            <a:r>
              <a:rPr lang="pt-BR" sz="2000" dirty="0"/>
              <a:t>Contextos Delimitados</a:t>
            </a:r>
          </a:p>
          <a:p>
            <a:pPr marL="342900" indent="-342900">
              <a:buFont typeface="Arial" panose="020B0604020202020204" pitchFamily="34" charset="0"/>
              <a:buChar char="•"/>
            </a:pPr>
            <a:r>
              <a:rPr lang="pt-BR" sz="2200" dirty="0"/>
              <a:t>Hands-on</a:t>
            </a:r>
          </a:p>
          <a:p>
            <a:pPr marL="342900" indent="-342900">
              <a:buFont typeface="Arial" panose="020B0604020202020204" pitchFamily="34" charset="0"/>
              <a:buChar char="•"/>
            </a:pPr>
            <a:endParaRPr lang="pt-BR" dirty="0"/>
          </a:p>
        </p:txBody>
      </p:sp>
      <p:sp>
        <p:nvSpPr>
          <p:cNvPr id="4" name="Title 3">
            <a:extLst>
              <a:ext uri="{FF2B5EF4-FFF2-40B4-BE49-F238E27FC236}">
                <a16:creationId xmlns:a16="http://schemas.microsoft.com/office/drawing/2014/main" id="{54CAA558-2FA8-4CC6-8E9A-3AF815862CEC}"/>
              </a:ext>
            </a:extLst>
          </p:cNvPr>
          <p:cNvSpPr>
            <a:spLocks noGrp="1"/>
          </p:cNvSpPr>
          <p:nvPr>
            <p:ph type="title"/>
          </p:nvPr>
        </p:nvSpPr>
        <p:spPr>
          <a:xfrm>
            <a:off x="6884893" y="390719"/>
            <a:ext cx="4707038" cy="1080000"/>
          </a:xfrm>
        </p:spPr>
        <p:txBody>
          <a:bodyPr anchor="t">
            <a:normAutofit/>
          </a:bodyPr>
          <a:lstStyle/>
          <a:p>
            <a:r>
              <a:rPr lang="pt-BR" dirty="0"/>
              <a:t>Agenda</a:t>
            </a:r>
          </a:p>
        </p:txBody>
      </p:sp>
      <p:sp>
        <p:nvSpPr>
          <p:cNvPr id="5" name="Slide Number Placeholder 4">
            <a:extLst>
              <a:ext uri="{FF2B5EF4-FFF2-40B4-BE49-F238E27FC236}">
                <a16:creationId xmlns:a16="http://schemas.microsoft.com/office/drawing/2014/main" id="{B15A21EE-BED5-42B9-BC51-87F50780C2D0}"/>
              </a:ext>
            </a:extLst>
          </p:cNvPr>
          <p:cNvSpPr>
            <a:spLocks noGrp="1"/>
          </p:cNvSpPr>
          <p:nvPr>
            <p:ph type="sldNum" sz="quarter" idx="10"/>
          </p:nvPr>
        </p:nvSpPr>
        <p:spPr>
          <a:xfrm>
            <a:off x="11153102" y="6217537"/>
            <a:ext cx="438831" cy="365125"/>
          </a:xfrm>
        </p:spPr>
        <p:txBody>
          <a:bodyPr anchor="ctr">
            <a:normAutofit/>
          </a:bodyPr>
          <a:lstStyle/>
          <a:p>
            <a:pPr>
              <a:spcAft>
                <a:spcPts val="600"/>
              </a:spcAft>
            </a:pPr>
            <a:fld id="{0EE23A24-5E29-4F5A-B780-9568AE9A51DD}" type="slidenum">
              <a:rPr lang="en-US" smtClean="0"/>
              <a:pPr>
                <a:spcAft>
                  <a:spcPts val="600"/>
                </a:spcAft>
              </a:pPr>
              <a:t>3</a:t>
            </a:fld>
            <a:endParaRPr lang="en-US"/>
          </a:p>
        </p:txBody>
      </p:sp>
    </p:spTree>
    <p:extLst>
      <p:ext uri="{BB962C8B-B14F-4D97-AF65-F5344CB8AC3E}">
        <p14:creationId xmlns:p14="http://schemas.microsoft.com/office/powerpoint/2010/main" val="1463221413"/>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err="1"/>
              <a:t>Introdução</a:t>
            </a:r>
            <a:r>
              <a:rPr lang="en-US" dirty="0"/>
              <a:t> a </a:t>
            </a:r>
            <a:r>
              <a:rPr lang="en-US" dirty="0" err="1"/>
              <a:t>Arquitetura</a:t>
            </a:r>
            <a:r>
              <a:rPr lang="en-US" dirty="0"/>
              <a:t> de </a:t>
            </a:r>
            <a:r>
              <a:rPr lang="en-US" dirty="0" err="1"/>
              <a:t>Sistemas</a:t>
            </a:r>
            <a:endParaRPr lang="en-US" dirty="0"/>
          </a:p>
        </p:txBody>
      </p:sp>
      <p:sp>
        <p:nvSpPr>
          <p:cNvPr id="2" name="Text Placeholder 1">
            <a:extLst>
              <a:ext uri="{FF2B5EF4-FFF2-40B4-BE49-F238E27FC236}">
                <a16:creationId xmlns:a16="http://schemas.microsoft.com/office/drawing/2014/main" id="{9629CE11-0ACE-4356-A812-CD9BD83624F6}"/>
              </a:ext>
            </a:extLst>
          </p:cNvPr>
          <p:cNvSpPr>
            <a:spLocks noGrp="1"/>
          </p:cNvSpPr>
          <p:nvPr>
            <p:ph type="body" sz="quarter" idx="12"/>
          </p:nvPr>
        </p:nvSpPr>
        <p:spPr/>
        <p:txBody>
          <a:bodyPr/>
          <a:lstStyle/>
          <a:p>
            <a:r>
              <a:rPr lang="en-US" dirty="0"/>
              <a:t>A </a:t>
            </a:r>
            <a:r>
              <a:rPr lang="en-US" dirty="0" err="1"/>
              <a:t>Arquitetura</a:t>
            </a:r>
            <a:r>
              <a:rPr lang="en-US" dirty="0"/>
              <a:t> de </a:t>
            </a:r>
            <a:r>
              <a:rPr lang="en-US" dirty="0" err="1"/>
              <a:t>Sistemas</a:t>
            </a:r>
            <a:r>
              <a:rPr lang="en-US" dirty="0"/>
              <a:t> é </a:t>
            </a:r>
            <a:r>
              <a:rPr lang="en-US" dirty="0" err="1"/>
              <a:t>uma</a:t>
            </a:r>
            <a:r>
              <a:rPr lang="en-US" dirty="0"/>
              <a:t> </a:t>
            </a:r>
            <a:r>
              <a:rPr lang="en-US" dirty="0" err="1"/>
              <a:t>área</a:t>
            </a:r>
            <a:r>
              <a:rPr lang="en-US" dirty="0"/>
              <a:t> da </a:t>
            </a:r>
            <a:r>
              <a:rPr lang="en-US" dirty="0" err="1"/>
              <a:t>computação</a:t>
            </a:r>
            <a:r>
              <a:rPr lang="en-US" dirty="0"/>
              <a:t> que define </a:t>
            </a:r>
            <a:r>
              <a:rPr lang="en-US" dirty="0" err="1"/>
              <a:t>os</a:t>
            </a:r>
            <a:r>
              <a:rPr lang="en-US" dirty="0"/>
              <a:t> </a:t>
            </a:r>
            <a:r>
              <a:rPr lang="en-US" dirty="0" err="1"/>
              <a:t>alicerces</a:t>
            </a:r>
            <a:r>
              <a:rPr lang="en-US" dirty="0"/>
              <a:t> para </a:t>
            </a:r>
            <a:r>
              <a:rPr lang="en-US" dirty="0" err="1"/>
              <a:t>criação</a:t>
            </a:r>
            <a:r>
              <a:rPr lang="en-US" dirty="0"/>
              <a:t> de </a:t>
            </a:r>
            <a:r>
              <a:rPr lang="en-US" dirty="0" err="1"/>
              <a:t>sistemas</a:t>
            </a:r>
            <a:r>
              <a:rPr lang="en-US" dirty="0"/>
              <a:t>, </a:t>
            </a:r>
            <a:r>
              <a:rPr lang="en-US" dirty="0" err="1"/>
              <a:t>como</a:t>
            </a:r>
            <a:r>
              <a:rPr lang="en-US" dirty="0"/>
              <a:t> </a:t>
            </a:r>
            <a:r>
              <a:rPr lang="en-US" dirty="0" err="1"/>
              <a:t>Requisitos</a:t>
            </a:r>
            <a:r>
              <a:rPr lang="en-US" dirty="0"/>
              <a:t> </a:t>
            </a:r>
            <a:r>
              <a:rPr lang="en-US" dirty="0" err="1"/>
              <a:t>Funcionais</a:t>
            </a:r>
            <a:r>
              <a:rPr lang="en-US" dirty="0"/>
              <a:t> e </a:t>
            </a:r>
            <a:r>
              <a:rPr lang="en-US" dirty="0" err="1"/>
              <a:t>não</a:t>
            </a:r>
            <a:r>
              <a:rPr lang="en-US" dirty="0"/>
              <a:t> </a:t>
            </a:r>
            <a:r>
              <a:rPr lang="en-US" dirty="0" err="1"/>
              <a:t>Funcionais</a:t>
            </a:r>
            <a:r>
              <a:rPr lang="en-US" dirty="0"/>
              <a:t>.</a:t>
            </a:r>
          </a:p>
        </p:txBody>
      </p:sp>
      <p:sp>
        <p:nvSpPr>
          <p:cNvPr id="3" name="Slide Number Placeholder 2">
            <a:extLst>
              <a:ext uri="{FF2B5EF4-FFF2-40B4-BE49-F238E27FC236}">
                <a16:creationId xmlns:a16="http://schemas.microsoft.com/office/drawing/2014/main" id="{FDB1A5A8-5C36-4B5A-BF0E-F741D4412E18}"/>
              </a:ext>
            </a:extLst>
          </p:cNvPr>
          <p:cNvSpPr>
            <a:spLocks noGrp="1"/>
          </p:cNvSpPr>
          <p:nvPr>
            <p:ph type="sldNum" sz="quarter" idx="11"/>
          </p:nvPr>
        </p:nvSpPr>
        <p:spPr/>
        <p:txBody>
          <a:bodyPr/>
          <a:lstStyle/>
          <a:p>
            <a:fld id="{0EE23A24-5E29-4F5A-B780-9568AE9A51DD}" type="slidenum">
              <a:rPr lang="en-US" smtClean="0"/>
              <a:pPr/>
              <a:t>4</a:t>
            </a:fld>
            <a:endParaRPr lang="en-US"/>
          </a:p>
        </p:txBody>
      </p:sp>
    </p:spTree>
    <p:extLst>
      <p:ext uri="{BB962C8B-B14F-4D97-AF65-F5344CB8AC3E}">
        <p14:creationId xmlns:p14="http://schemas.microsoft.com/office/powerpoint/2010/main" val="4133618032"/>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1A26D07-2476-4769-91B5-874ABB045507}"/>
              </a:ext>
            </a:extLst>
          </p:cNvPr>
          <p:cNvSpPr>
            <a:spLocks noGrp="1"/>
          </p:cNvSpPr>
          <p:nvPr>
            <p:ph type="title"/>
          </p:nvPr>
        </p:nvSpPr>
        <p:spPr>
          <a:xfrm>
            <a:off x="97708" y="390719"/>
            <a:ext cx="2923892" cy="1781175"/>
          </a:xfrm>
        </p:spPr>
        <p:txBody>
          <a:bodyPr vert="horz" lIns="91440" tIns="45720" rIns="91440" bIns="45720" rtlCol="0" anchor="t">
            <a:normAutofit fontScale="90000"/>
          </a:bodyPr>
          <a:lstStyle/>
          <a:p>
            <a:r>
              <a:rPr lang="en-US" sz="2800" b="1" i="0" kern="1200" dirty="0" err="1">
                <a:latin typeface="Segoe UI Semibold" panose="020B0502040204020203" pitchFamily="34" charset="0"/>
                <a:ea typeface="Segoe UI Semibold" panose="020B0502040204020203" pitchFamily="34" charset="0"/>
                <a:cs typeface="Segoe UI Semibold" panose="020B0502040204020203" pitchFamily="34" charset="0"/>
              </a:rPr>
              <a:t>Domínio</a:t>
            </a:r>
            <a:r>
              <a:rPr lang="en-US" sz="2800" b="1" i="0" kern="1200" dirty="0">
                <a:latin typeface="Segoe UI Semibold" panose="020B0502040204020203" pitchFamily="34" charset="0"/>
                <a:ea typeface="Segoe UI Semibold" panose="020B0502040204020203" pitchFamily="34" charset="0"/>
                <a:cs typeface="Segoe UI Semibold" panose="020B0502040204020203" pitchFamily="34" charset="0"/>
              </a:rPr>
              <a:t>?</a:t>
            </a:r>
            <a:br>
              <a:rPr lang="en-US" sz="2800" b="1" i="0" kern="1200" dirty="0">
                <a:latin typeface="Segoe UI Semibold" panose="020B0502040204020203" pitchFamily="34" charset="0"/>
                <a:ea typeface="Segoe UI Semibold" panose="020B0502040204020203" pitchFamily="34" charset="0"/>
                <a:cs typeface="Segoe UI Semibold" panose="020B0502040204020203" pitchFamily="34" charset="0"/>
              </a:rPr>
            </a:br>
            <a:br>
              <a:rPr lang="en-US" sz="2800" b="1" i="0" kern="1200" dirty="0">
                <a:latin typeface="Segoe UI Semibold" panose="020B0502040204020203" pitchFamily="34" charset="0"/>
                <a:ea typeface="Segoe UI Semibold" panose="020B0502040204020203" pitchFamily="34" charset="0"/>
                <a:cs typeface="Segoe UI Semibold" panose="020B0502040204020203" pitchFamily="34" charset="0"/>
              </a:rPr>
            </a:br>
            <a:r>
              <a:rPr lang="en-US" sz="2800" b="1" i="0" kern="1200" dirty="0">
                <a:latin typeface="Segoe UI Semibold" panose="020B0502040204020203" pitchFamily="34" charset="0"/>
                <a:ea typeface="Segoe UI Semibold" panose="020B0502040204020203" pitchFamily="34" charset="0"/>
                <a:cs typeface="Segoe UI Semibold" panose="020B0502040204020203" pitchFamily="34" charset="0"/>
              </a:rPr>
              <a:t>Eu </a:t>
            </a:r>
            <a:r>
              <a:rPr lang="en-US" sz="2800" b="1" i="0" kern="1200" dirty="0" err="1">
                <a:latin typeface="Segoe UI Semibold" panose="020B0502040204020203" pitchFamily="34" charset="0"/>
                <a:ea typeface="Segoe UI Semibold" panose="020B0502040204020203" pitchFamily="34" charset="0"/>
                <a:cs typeface="Segoe UI Semibold" panose="020B0502040204020203" pitchFamily="34" charset="0"/>
              </a:rPr>
              <a:t>só</a:t>
            </a:r>
            <a:r>
              <a:rPr lang="en-US" sz="2800" b="1" i="0" kern="1200" dirty="0">
                <a:latin typeface="Segoe UI Semibold" panose="020B0502040204020203" pitchFamily="34" charset="0"/>
                <a:ea typeface="Segoe UI Semibold" panose="020B0502040204020203" pitchFamily="34" charset="0"/>
                <a:cs typeface="Segoe UI Semibold" panose="020B0502040204020203" pitchFamily="34" charset="0"/>
              </a:rPr>
              <a:t> </a:t>
            </a:r>
            <a:r>
              <a:rPr lang="en-US" sz="2800" b="1" i="0" kern="1200" dirty="0" err="1">
                <a:latin typeface="Segoe UI Semibold" panose="020B0502040204020203" pitchFamily="34" charset="0"/>
                <a:ea typeface="Segoe UI Semibold" panose="020B0502040204020203" pitchFamily="34" charset="0"/>
                <a:cs typeface="Segoe UI Semibold" panose="020B0502040204020203" pitchFamily="34" charset="0"/>
              </a:rPr>
              <a:t>quero</a:t>
            </a:r>
            <a:r>
              <a:rPr lang="en-US" sz="2800" b="1" i="0" kern="1200" dirty="0">
                <a:latin typeface="Segoe UI Semibold" panose="020B0502040204020203" pitchFamily="34" charset="0"/>
                <a:ea typeface="Segoe UI Semibold" panose="020B0502040204020203" pitchFamily="34" charset="0"/>
                <a:cs typeface="Segoe UI Semibold" panose="020B0502040204020203" pitchFamily="34" charset="0"/>
              </a:rPr>
              <a:t> </a:t>
            </a:r>
            <a:r>
              <a:rPr lang="en-US" sz="2800" b="1" i="0" kern="1200" dirty="0" err="1">
                <a:latin typeface="Segoe UI Semibold" panose="020B0502040204020203" pitchFamily="34" charset="0"/>
                <a:ea typeface="Segoe UI Semibold" panose="020B0502040204020203" pitchFamily="34" charset="0"/>
                <a:cs typeface="Segoe UI Semibold" panose="020B0502040204020203" pitchFamily="34" charset="0"/>
              </a:rPr>
              <a:t>liberar</a:t>
            </a:r>
            <a:r>
              <a:rPr lang="en-US" sz="2800" b="1" i="0" kern="1200" dirty="0">
                <a:latin typeface="Segoe UI Semibold" panose="020B0502040204020203" pitchFamily="34" charset="0"/>
                <a:ea typeface="Segoe UI Semibold" panose="020B0502040204020203" pitchFamily="34" charset="0"/>
                <a:cs typeface="Segoe UI Semibold" panose="020B0502040204020203" pitchFamily="34" charset="0"/>
              </a:rPr>
              <a:t> meu </a:t>
            </a:r>
            <a:r>
              <a:rPr lang="en-US" sz="2800" b="1" i="0" kern="1200" dirty="0" err="1">
                <a:latin typeface="Segoe UI Semibold" panose="020B0502040204020203" pitchFamily="34" charset="0"/>
                <a:ea typeface="Segoe UI Semibold" panose="020B0502040204020203" pitchFamily="34" charset="0"/>
                <a:cs typeface="Segoe UI Semibold" panose="020B0502040204020203" pitchFamily="34" charset="0"/>
              </a:rPr>
              <a:t>carrinho</a:t>
            </a:r>
            <a:r>
              <a:rPr lang="en-US" sz="2800" b="1" i="0" kern="1200" dirty="0">
                <a:latin typeface="Segoe UI Semibold" panose="020B0502040204020203" pitchFamily="34" charset="0"/>
                <a:ea typeface="Segoe UI Semibold" panose="020B0502040204020203" pitchFamily="34" charset="0"/>
                <a:cs typeface="Segoe UI Semibold" panose="020B0502040204020203" pitchFamily="34" charset="0"/>
              </a:rPr>
              <a:t>!</a:t>
            </a:r>
          </a:p>
        </p:txBody>
      </p:sp>
      <p:sp>
        <p:nvSpPr>
          <p:cNvPr id="6" name="Slide Number Placeholder 5">
            <a:extLst>
              <a:ext uri="{FF2B5EF4-FFF2-40B4-BE49-F238E27FC236}">
                <a16:creationId xmlns:a16="http://schemas.microsoft.com/office/drawing/2014/main" id="{153D47EA-4B5B-4EA0-B53E-52AFCBF843AE}"/>
              </a:ext>
            </a:extLst>
          </p:cNvPr>
          <p:cNvSpPr>
            <a:spLocks noGrp="1"/>
          </p:cNvSpPr>
          <p:nvPr>
            <p:ph type="sldNum" sz="quarter" idx="10"/>
          </p:nvPr>
        </p:nvSpPr>
        <p:spPr>
          <a:xfrm>
            <a:off x="11153102" y="6217537"/>
            <a:ext cx="438831" cy="365125"/>
          </a:xfrm>
        </p:spPr>
        <p:txBody>
          <a:bodyPr vert="horz" lIns="91440" tIns="45720" rIns="91440" bIns="45720" rtlCol="0" anchor="ctr">
            <a:normAutofit/>
          </a:bodyPr>
          <a:lstStyle/>
          <a:p>
            <a:pPr>
              <a:spcAft>
                <a:spcPts val="600"/>
              </a:spcAft>
            </a:pPr>
            <a:fld id="{0EE23A24-5E29-4F5A-B780-9568AE9A51DD}" type="slidenum">
              <a:rPr lang="en-US" smtClean="0"/>
              <a:pPr>
                <a:spcAft>
                  <a:spcPts val="600"/>
                </a:spcAft>
              </a:pPr>
              <a:t>5</a:t>
            </a:fld>
            <a:endParaRPr lang="en-US"/>
          </a:p>
        </p:txBody>
      </p:sp>
      <p:graphicFrame>
        <p:nvGraphicFramePr>
          <p:cNvPr id="17" name="TextBox 11">
            <a:extLst>
              <a:ext uri="{FF2B5EF4-FFF2-40B4-BE49-F238E27FC236}">
                <a16:creationId xmlns:a16="http://schemas.microsoft.com/office/drawing/2014/main" id="{159078E6-93B1-48B0-90BB-DE528AF6FF22}"/>
              </a:ext>
            </a:extLst>
          </p:cNvPr>
          <p:cNvGraphicFramePr/>
          <p:nvPr>
            <p:extLst>
              <p:ext uri="{D42A27DB-BD31-4B8C-83A1-F6EECF244321}">
                <p14:modId xmlns:p14="http://schemas.microsoft.com/office/powerpoint/2010/main" val="799863554"/>
              </p:ext>
            </p:extLst>
          </p:nvPr>
        </p:nvGraphicFramePr>
        <p:xfrm>
          <a:off x="4355843" y="95341"/>
          <a:ext cx="7621004" cy="584825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2" name="Picture 2">
            <a:extLst>
              <a:ext uri="{FF2B5EF4-FFF2-40B4-BE49-F238E27FC236}">
                <a16:creationId xmlns:a16="http://schemas.microsoft.com/office/drawing/2014/main" id="{DA48EE1E-6F05-4DB9-9C4C-6C2B7FE6C76C}"/>
              </a:ext>
            </a:extLst>
          </p:cNvPr>
          <p:cNvPicPr>
            <a:picLocks noChangeAspect="1" noChangeArrowheads="1"/>
          </p:cNvPicPr>
          <p:nvPr/>
        </p:nvPicPr>
        <p:blipFill>
          <a:blip r:embed="rId8"/>
          <a:srcRect/>
          <a:stretch/>
        </p:blipFill>
        <p:spPr bwMode="auto">
          <a:xfrm>
            <a:off x="7234682" y="2267196"/>
            <a:ext cx="1868576" cy="1868576"/>
          </a:xfrm>
          <a:prstGeom prst="rect">
            <a:avLst/>
          </a:prstGeom>
          <a:solidFill>
            <a:srgbClr val="FFFFFF"/>
          </a:solidFill>
        </p:spPr>
      </p:pic>
      <p:pic>
        <p:nvPicPr>
          <p:cNvPr id="48" name="Picture 47">
            <a:extLst>
              <a:ext uri="{FF2B5EF4-FFF2-40B4-BE49-F238E27FC236}">
                <a16:creationId xmlns:a16="http://schemas.microsoft.com/office/drawing/2014/main" id="{FA1465A6-5BC0-4FED-ACC8-91DC518BA3F8}"/>
              </a:ext>
            </a:extLst>
          </p:cNvPr>
          <p:cNvPicPr>
            <a:picLocks noChangeAspect="1"/>
          </p:cNvPicPr>
          <p:nvPr/>
        </p:nvPicPr>
        <p:blipFill>
          <a:blip r:embed="rId9"/>
          <a:srcRect/>
          <a:stretch/>
        </p:blipFill>
        <p:spPr>
          <a:xfrm>
            <a:off x="297398" y="2702606"/>
            <a:ext cx="2529692" cy="2529692"/>
          </a:xfrm>
          <a:prstGeom prst="rect">
            <a:avLst/>
          </a:prstGeom>
        </p:spPr>
      </p:pic>
    </p:spTree>
    <p:extLst>
      <p:ext uri="{BB962C8B-B14F-4D97-AF65-F5344CB8AC3E}">
        <p14:creationId xmlns:p14="http://schemas.microsoft.com/office/powerpoint/2010/main" val="5457955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C0D2CAA-00DA-4AD9-96D2-0BF755E4314A}"/>
              </a:ext>
            </a:extLst>
          </p:cNvPr>
          <p:cNvSpPr>
            <a:spLocks noGrp="1"/>
          </p:cNvSpPr>
          <p:nvPr>
            <p:ph type="title"/>
          </p:nvPr>
        </p:nvSpPr>
        <p:spPr/>
        <p:txBody>
          <a:bodyPr anchor="t">
            <a:normAutofit/>
          </a:bodyPr>
          <a:lstStyle/>
          <a:p>
            <a:r>
              <a:rPr lang="pt-BR" dirty="0"/>
              <a:t>Linguagem Ubíqua</a:t>
            </a:r>
          </a:p>
        </p:txBody>
      </p:sp>
      <p:sp>
        <p:nvSpPr>
          <p:cNvPr id="5" name="Slide Number Placeholder 4">
            <a:extLst>
              <a:ext uri="{FF2B5EF4-FFF2-40B4-BE49-F238E27FC236}">
                <a16:creationId xmlns:a16="http://schemas.microsoft.com/office/drawing/2014/main" id="{53DFB73E-ED29-43A9-9A1E-321570F0C1CF}"/>
              </a:ext>
            </a:extLst>
          </p:cNvPr>
          <p:cNvSpPr>
            <a:spLocks noGrp="1"/>
          </p:cNvSpPr>
          <p:nvPr>
            <p:ph type="sldNum" sz="quarter" idx="10"/>
          </p:nvPr>
        </p:nvSpPr>
        <p:spPr/>
        <p:txBody>
          <a:bodyPr anchor="ctr">
            <a:normAutofit/>
          </a:bodyPr>
          <a:lstStyle/>
          <a:p>
            <a:pPr>
              <a:spcAft>
                <a:spcPts val="600"/>
              </a:spcAft>
            </a:pPr>
            <a:fld id="{0EE23A24-5E29-4F5A-B780-9568AE9A51DD}" type="slidenum">
              <a:rPr lang="en-US" smtClean="0"/>
              <a:pPr>
                <a:spcAft>
                  <a:spcPts val="600"/>
                </a:spcAft>
              </a:pPr>
              <a:t>6</a:t>
            </a:fld>
            <a:endParaRPr lang="en-US"/>
          </a:p>
        </p:txBody>
      </p:sp>
      <p:pic>
        <p:nvPicPr>
          <p:cNvPr id="7" name="Content Placeholder 6" descr="Diagram&#10;&#10;Description automatically generated">
            <a:extLst>
              <a:ext uri="{FF2B5EF4-FFF2-40B4-BE49-F238E27FC236}">
                <a16:creationId xmlns:a16="http://schemas.microsoft.com/office/drawing/2014/main" id="{E4F96E91-58BE-4119-BAFA-CA24924F000A}"/>
              </a:ext>
            </a:extLst>
          </p:cNvPr>
          <p:cNvPicPr>
            <a:picLocks noGrp="1" noChangeAspect="1"/>
          </p:cNvPicPr>
          <p:nvPr>
            <p:ph sz="half" idx="4294967295"/>
          </p:nvPr>
        </p:nvPicPr>
        <p:blipFill>
          <a:blip r:embed="rId2"/>
          <a:stretch>
            <a:fillRect/>
          </a:stretch>
        </p:blipFill>
        <p:spPr>
          <a:xfrm>
            <a:off x="6158687" y="1253331"/>
            <a:ext cx="5341937" cy="4351338"/>
          </a:xfrm>
          <a:noFill/>
        </p:spPr>
      </p:pic>
      <p:sp>
        <p:nvSpPr>
          <p:cNvPr id="3" name="Content Placeholder 2">
            <a:extLst>
              <a:ext uri="{FF2B5EF4-FFF2-40B4-BE49-F238E27FC236}">
                <a16:creationId xmlns:a16="http://schemas.microsoft.com/office/drawing/2014/main" id="{A059FF1B-63E7-4507-B72D-3385A27C6DBE}"/>
              </a:ext>
            </a:extLst>
          </p:cNvPr>
          <p:cNvSpPr>
            <a:spLocks noGrp="1"/>
          </p:cNvSpPr>
          <p:nvPr>
            <p:ph idx="1"/>
          </p:nvPr>
        </p:nvSpPr>
        <p:spPr>
          <a:xfrm>
            <a:off x="691377" y="1524000"/>
            <a:ext cx="4535048" cy="3840480"/>
          </a:xfrm>
        </p:spPr>
        <p:txBody>
          <a:bodyPr>
            <a:normAutofit/>
          </a:bodyPr>
          <a:lstStyle/>
          <a:p>
            <a:r>
              <a:rPr lang="pt-BR" b="0" i="0" dirty="0">
                <a:effectLst/>
              </a:rPr>
              <a:t>Linguagem ubíqua é o termo que Eric Evans usa em “Domain-Driven Design - Enfrentando a complexidade no coração do software” para construir uma linguagem compartilhada pela equipe, desenvolvedores, especialistas em domínio e outros participantes. </a:t>
            </a:r>
            <a:endParaRPr lang="pt-BR" dirty="0"/>
          </a:p>
        </p:txBody>
      </p:sp>
    </p:spTree>
    <p:extLst>
      <p:ext uri="{BB962C8B-B14F-4D97-AF65-F5344CB8AC3E}">
        <p14:creationId xmlns:p14="http://schemas.microsoft.com/office/powerpoint/2010/main" val="2042367967"/>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D165AD98-A79C-4085-A3E7-8E3D12A9B466}"/>
              </a:ext>
            </a:extLst>
          </p:cNvPr>
          <p:cNvPicPr>
            <a:picLocks noGrp="1" noChangeAspect="1"/>
          </p:cNvPicPr>
          <p:nvPr>
            <p:ph sz="half" idx="2"/>
          </p:nvPr>
        </p:nvPicPr>
        <p:blipFill>
          <a:blip r:embed="rId2"/>
          <a:srcRect/>
          <a:stretch/>
        </p:blipFill>
        <p:spPr>
          <a:xfrm>
            <a:off x="4197320" y="177655"/>
            <a:ext cx="7571910" cy="3699418"/>
          </a:xfrm>
        </p:spPr>
      </p:pic>
      <p:sp>
        <p:nvSpPr>
          <p:cNvPr id="4" name="Title 3">
            <a:extLst>
              <a:ext uri="{FF2B5EF4-FFF2-40B4-BE49-F238E27FC236}">
                <a16:creationId xmlns:a16="http://schemas.microsoft.com/office/drawing/2014/main" id="{DFE1C1B9-E54F-4071-9119-E6A953260E62}"/>
              </a:ext>
            </a:extLst>
          </p:cNvPr>
          <p:cNvSpPr>
            <a:spLocks noGrp="1"/>
          </p:cNvSpPr>
          <p:nvPr>
            <p:ph type="title"/>
          </p:nvPr>
        </p:nvSpPr>
        <p:spPr/>
        <p:txBody>
          <a:bodyPr/>
          <a:lstStyle/>
          <a:p>
            <a:r>
              <a:rPr lang="pt-BR" dirty="0"/>
              <a:t>Micro-serviços</a:t>
            </a:r>
          </a:p>
        </p:txBody>
      </p:sp>
      <p:sp>
        <p:nvSpPr>
          <p:cNvPr id="5" name="Slide Number Placeholder 4">
            <a:extLst>
              <a:ext uri="{FF2B5EF4-FFF2-40B4-BE49-F238E27FC236}">
                <a16:creationId xmlns:a16="http://schemas.microsoft.com/office/drawing/2014/main" id="{23EB69DC-C4DC-47E2-88A2-7C814F627824}"/>
              </a:ext>
            </a:extLst>
          </p:cNvPr>
          <p:cNvSpPr>
            <a:spLocks noGrp="1"/>
          </p:cNvSpPr>
          <p:nvPr>
            <p:ph type="sldNum" sz="quarter" idx="10"/>
          </p:nvPr>
        </p:nvSpPr>
        <p:spPr/>
        <p:txBody>
          <a:bodyPr/>
          <a:lstStyle/>
          <a:p>
            <a:fld id="{0EE23A24-5E29-4F5A-B780-9568AE9A51DD}" type="slidenum">
              <a:rPr lang="en-US" smtClean="0"/>
              <a:pPr/>
              <a:t>7</a:t>
            </a:fld>
            <a:endParaRPr lang="en-US"/>
          </a:p>
        </p:txBody>
      </p:sp>
      <p:pic>
        <p:nvPicPr>
          <p:cNvPr id="13" name="Content Placeholder 12" descr="Diagram&#10;&#10;Description automatically generated">
            <a:extLst>
              <a:ext uri="{FF2B5EF4-FFF2-40B4-BE49-F238E27FC236}">
                <a16:creationId xmlns:a16="http://schemas.microsoft.com/office/drawing/2014/main" id="{37BE585F-C580-492D-A414-1556CD1CD286}"/>
              </a:ext>
            </a:extLst>
          </p:cNvPr>
          <p:cNvPicPr>
            <a:picLocks noGrp="1" noChangeAspect="1"/>
          </p:cNvPicPr>
          <p:nvPr>
            <p:ph sz="half" idx="1"/>
          </p:nvPr>
        </p:nvPicPr>
        <p:blipFill>
          <a:blip r:embed="rId3"/>
          <a:stretch>
            <a:fillRect/>
          </a:stretch>
        </p:blipFill>
        <p:spPr>
          <a:xfrm>
            <a:off x="4386111" y="3735031"/>
            <a:ext cx="5832088" cy="2604500"/>
          </a:xfrm>
        </p:spPr>
      </p:pic>
    </p:spTree>
    <p:extLst>
      <p:ext uri="{BB962C8B-B14F-4D97-AF65-F5344CB8AC3E}">
        <p14:creationId xmlns:p14="http://schemas.microsoft.com/office/powerpoint/2010/main" val="3559495151"/>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719CA952-66F3-4DCE-A9CA-14C3B2A60FC1}"/>
              </a:ext>
            </a:extLst>
          </p:cNvPr>
          <p:cNvSpPr>
            <a:spLocks noGrp="1"/>
          </p:cNvSpPr>
          <p:nvPr>
            <p:ph sz="half" idx="1"/>
          </p:nvPr>
        </p:nvSpPr>
        <p:spPr>
          <a:xfrm>
            <a:off x="313495" y="2279029"/>
            <a:ext cx="2330223" cy="3599528"/>
          </a:xfrm>
        </p:spPr>
        <p:txBody>
          <a:bodyPr/>
          <a:lstStyle/>
          <a:p>
            <a:r>
              <a:rPr lang="en-US" b="0" i="0" dirty="0">
                <a:effectLst/>
                <a:latin typeface="Segoe UI" panose="020B0502040204020203" pitchFamily="34" charset="0"/>
              </a:rPr>
              <a:t>AKS é um </a:t>
            </a:r>
            <a:r>
              <a:rPr lang="en-US" b="0" i="0" dirty="0" err="1">
                <a:effectLst/>
                <a:latin typeface="Segoe UI" panose="020B0502040204020203" pitchFamily="34" charset="0"/>
              </a:rPr>
              <a:t>serviço</a:t>
            </a:r>
            <a:r>
              <a:rPr lang="en-US" b="0" i="0" dirty="0">
                <a:effectLst/>
                <a:latin typeface="Segoe UI" panose="020B0502040204020203" pitchFamily="34" charset="0"/>
              </a:rPr>
              <a:t> </a:t>
            </a:r>
            <a:r>
              <a:rPr lang="en-US" b="0" i="0" dirty="0" err="1">
                <a:effectLst/>
                <a:latin typeface="Segoe UI" panose="020B0502040204020203" pitchFamily="34" charset="0"/>
              </a:rPr>
              <a:t>gerenciado</a:t>
            </a:r>
            <a:r>
              <a:rPr lang="en-US" b="0" i="0" dirty="0">
                <a:effectLst/>
                <a:latin typeface="Segoe UI" panose="020B0502040204020203" pitchFamily="34" charset="0"/>
              </a:rPr>
              <a:t> de Kubernetes </a:t>
            </a:r>
            <a:r>
              <a:rPr lang="en-US" b="0" i="0" dirty="0" err="1">
                <a:effectLst/>
                <a:latin typeface="Segoe UI" panose="020B0502040204020203" pitchFamily="34" charset="0"/>
              </a:rPr>
              <a:t>hospedado</a:t>
            </a:r>
            <a:r>
              <a:rPr lang="en-US" b="0" i="0" dirty="0">
                <a:effectLst/>
                <a:latin typeface="Segoe UI" panose="020B0502040204020203" pitchFamily="34" charset="0"/>
              </a:rPr>
              <a:t> </a:t>
            </a:r>
            <a:r>
              <a:rPr lang="en-US" b="0" i="0" dirty="0" err="1">
                <a:effectLst/>
                <a:latin typeface="Segoe UI" panose="020B0502040204020203" pitchFamily="34" charset="0"/>
              </a:rPr>
              <a:t>na</a:t>
            </a:r>
            <a:r>
              <a:rPr lang="en-US" b="0" i="0" dirty="0">
                <a:effectLst/>
                <a:latin typeface="Segoe UI" panose="020B0502040204020203" pitchFamily="34" charset="0"/>
              </a:rPr>
              <a:t> </a:t>
            </a:r>
            <a:r>
              <a:rPr lang="en-US" b="0" i="0" dirty="0" err="1">
                <a:effectLst/>
                <a:latin typeface="Segoe UI" panose="020B0502040204020203" pitchFamily="34" charset="0"/>
              </a:rPr>
              <a:t>nuvem</a:t>
            </a:r>
            <a:r>
              <a:rPr lang="en-US" b="0" i="0" dirty="0">
                <a:effectLst/>
                <a:latin typeface="Segoe UI" panose="020B0502040204020203" pitchFamily="34" charset="0"/>
              </a:rPr>
              <a:t> da Azure. </a:t>
            </a:r>
            <a:r>
              <a:rPr lang="en-US" b="0" i="0" dirty="0" err="1">
                <a:effectLst/>
                <a:latin typeface="Segoe UI" panose="020B0502040204020203" pitchFamily="34" charset="0"/>
              </a:rPr>
              <a:t>Ao</a:t>
            </a:r>
            <a:r>
              <a:rPr lang="en-US" b="0" i="0" dirty="0">
                <a:effectLst/>
                <a:latin typeface="Segoe UI" panose="020B0502040204020203" pitchFamily="34" charset="0"/>
              </a:rPr>
              <a:t> </a:t>
            </a:r>
            <a:r>
              <a:rPr lang="en-US" b="0" i="0" dirty="0" err="1">
                <a:effectLst/>
                <a:latin typeface="Segoe UI" panose="020B0502040204020203" pitchFamily="34" charset="0"/>
              </a:rPr>
              <a:t>utilizar</a:t>
            </a:r>
            <a:r>
              <a:rPr lang="en-US" b="0" i="0" dirty="0">
                <a:effectLst/>
                <a:latin typeface="Segoe UI" panose="020B0502040204020203" pitchFamily="34" charset="0"/>
              </a:rPr>
              <a:t> o AKS o Azure </a:t>
            </a:r>
            <a:r>
              <a:rPr lang="en-US" b="0" i="0" dirty="0" err="1">
                <a:effectLst/>
                <a:latin typeface="Segoe UI" panose="020B0502040204020203" pitchFamily="34" charset="0"/>
              </a:rPr>
              <a:t>gerencia</a:t>
            </a:r>
            <a:r>
              <a:rPr lang="en-US" b="0" i="0" dirty="0">
                <a:effectLst/>
                <a:latin typeface="Segoe UI" panose="020B0502040204020203" pitchFamily="34" charset="0"/>
              </a:rPr>
              <a:t> a API do Kubernetes e </a:t>
            </a:r>
            <a:r>
              <a:rPr lang="en-US" b="0" i="0" dirty="0" err="1">
                <a:effectLst/>
                <a:latin typeface="Segoe UI" panose="020B0502040204020203" pitchFamily="34" charset="0"/>
              </a:rPr>
              <a:t>você</a:t>
            </a:r>
            <a:r>
              <a:rPr lang="en-US" b="0" i="0" dirty="0">
                <a:effectLst/>
                <a:latin typeface="Segoe UI" panose="020B0502040204020203" pitchFamily="34" charset="0"/>
              </a:rPr>
              <a:t> </a:t>
            </a:r>
            <a:r>
              <a:rPr lang="en-US" b="0" i="0" dirty="0" err="1">
                <a:effectLst/>
                <a:latin typeface="Segoe UI" panose="020B0502040204020203" pitchFamily="34" charset="0"/>
              </a:rPr>
              <a:t>só</a:t>
            </a:r>
            <a:r>
              <a:rPr lang="en-US" b="0" i="0" dirty="0">
                <a:effectLst/>
                <a:latin typeface="Segoe UI" panose="020B0502040204020203" pitchFamily="34" charset="0"/>
              </a:rPr>
              <a:t> </a:t>
            </a:r>
            <a:r>
              <a:rPr lang="en-US" b="0" i="0" dirty="0" err="1">
                <a:effectLst/>
                <a:latin typeface="Segoe UI" panose="020B0502040204020203" pitchFamily="34" charset="0"/>
              </a:rPr>
              <a:t>precisa</a:t>
            </a:r>
            <a:r>
              <a:rPr lang="en-US" b="0" i="0" dirty="0">
                <a:effectLst/>
                <a:latin typeface="Segoe UI" panose="020B0502040204020203" pitchFamily="34" charset="0"/>
              </a:rPr>
              <a:t> se </a:t>
            </a:r>
            <a:r>
              <a:rPr lang="en-US" b="0" i="0" dirty="0" err="1">
                <a:effectLst/>
                <a:latin typeface="Segoe UI" panose="020B0502040204020203" pitchFamily="34" charset="0"/>
              </a:rPr>
              <a:t>preocupar</a:t>
            </a:r>
            <a:r>
              <a:rPr lang="en-US" b="0" i="0" dirty="0">
                <a:effectLst/>
                <a:latin typeface="Segoe UI" panose="020B0502040204020203" pitchFamily="34" charset="0"/>
              </a:rPr>
              <a:t> </a:t>
            </a:r>
            <a:r>
              <a:rPr lang="en-US" b="0" i="0" dirty="0" err="1">
                <a:effectLst/>
                <a:latin typeface="Segoe UI" panose="020B0502040204020203" pitchFamily="34" charset="0"/>
              </a:rPr>
              <a:t>em</a:t>
            </a:r>
            <a:r>
              <a:rPr lang="en-US" b="0" i="0" dirty="0">
                <a:effectLst/>
                <a:latin typeface="Segoe UI" panose="020B0502040204020203" pitchFamily="34" charset="0"/>
              </a:rPr>
              <a:t> </a:t>
            </a:r>
            <a:r>
              <a:rPr lang="en-US" b="0" i="0" dirty="0" err="1">
                <a:effectLst/>
                <a:latin typeface="Segoe UI" panose="020B0502040204020203" pitchFamily="34" charset="0"/>
              </a:rPr>
              <a:t>gerenciar</a:t>
            </a:r>
            <a:r>
              <a:rPr lang="en-US" b="0" i="0" dirty="0">
                <a:effectLst/>
                <a:latin typeface="Segoe UI" panose="020B0502040204020203" pitchFamily="34" charset="0"/>
              </a:rPr>
              <a:t> </a:t>
            </a:r>
            <a:r>
              <a:rPr lang="en-US" b="0" i="0" dirty="0" err="1">
                <a:effectLst/>
                <a:latin typeface="Segoe UI" panose="020B0502040204020203" pitchFamily="34" charset="0"/>
              </a:rPr>
              <a:t>os</a:t>
            </a:r>
            <a:r>
              <a:rPr lang="en-US" b="0" i="0" dirty="0">
                <a:effectLst/>
                <a:latin typeface="Segoe UI" panose="020B0502040204020203" pitchFamily="34" charset="0"/>
              </a:rPr>
              <a:t> </a:t>
            </a:r>
            <a:r>
              <a:rPr lang="en-US" b="0" i="0" dirty="0" err="1">
                <a:effectLst/>
                <a:latin typeface="Segoe UI" panose="020B0502040204020203" pitchFamily="34" charset="0"/>
              </a:rPr>
              <a:t>nós</a:t>
            </a:r>
            <a:r>
              <a:rPr lang="en-US" b="0" i="0" dirty="0">
                <a:effectLst/>
                <a:latin typeface="Segoe UI" panose="020B0502040204020203" pitchFamily="34" charset="0"/>
              </a:rPr>
              <a:t> do </a:t>
            </a:r>
            <a:r>
              <a:rPr lang="en-US" b="0" i="0" dirty="0" err="1">
                <a:effectLst/>
                <a:latin typeface="Segoe UI" panose="020B0502040204020203" pitchFamily="34" charset="0"/>
              </a:rPr>
              <a:t>agente</a:t>
            </a:r>
            <a:endParaRPr lang="pt-BR" dirty="0"/>
          </a:p>
        </p:txBody>
      </p:sp>
      <p:pic>
        <p:nvPicPr>
          <p:cNvPr id="9" name="Content Placeholder 8" descr="Diagram&#10;&#10;Description automatically generated">
            <a:extLst>
              <a:ext uri="{FF2B5EF4-FFF2-40B4-BE49-F238E27FC236}">
                <a16:creationId xmlns:a16="http://schemas.microsoft.com/office/drawing/2014/main" id="{00F8B016-7CE9-41DA-B04B-85D2E7118A5B}"/>
              </a:ext>
            </a:extLst>
          </p:cNvPr>
          <p:cNvPicPr>
            <a:picLocks noGrp="1" noChangeAspect="1"/>
          </p:cNvPicPr>
          <p:nvPr>
            <p:ph sz="half" idx="2"/>
          </p:nvPr>
        </p:nvPicPr>
        <p:blipFill>
          <a:blip r:embed="rId2"/>
          <a:stretch>
            <a:fillRect/>
          </a:stretch>
        </p:blipFill>
        <p:spPr>
          <a:xfrm>
            <a:off x="4728345" y="1071547"/>
            <a:ext cx="6491335" cy="4191031"/>
          </a:xfrm>
        </p:spPr>
      </p:pic>
      <p:sp>
        <p:nvSpPr>
          <p:cNvPr id="5" name="Title 4">
            <a:extLst>
              <a:ext uri="{FF2B5EF4-FFF2-40B4-BE49-F238E27FC236}">
                <a16:creationId xmlns:a16="http://schemas.microsoft.com/office/drawing/2014/main" id="{DC17460B-0CC1-41C4-A20A-ECDDDD0585BE}"/>
              </a:ext>
            </a:extLst>
          </p:cNvPr>
          <p:cNvSpPr>
            <a:spLocks noGrp="1"/>
          </p:cNvSpPr>
          <p:nvPr>
            <p:ph type="title"/>
          </p:nvPr>
        </p:nvSpPr>
        <p:spPr/>
        <p:txBody>
          <a:bodyPr/>
          <a:lstStyle/>
          <a:p>
            <a:r>
              <a:rPr lang="pt-BR" dirty="0"/>
              <a:t>AKS</a:t>
            </a:r>
          </a:p>
        </p:txBody>
      </p:sp>
      <p:sp>
        <p:nvSpPr>
          <p:cNvPr id="2" name="Slide Number Placeholder 1">
            <a:extLst>
              <a:ext uri="{FF2B5EF4-FFF2-40B4-BE49-F238E27FC236}">
                <a16:creationId xmlns:a16="http://schemas.microsoft.com/office/drawing/2014/main" id="{59939FC7-1B0C-455A-80AF-62AEEEDA23E0}"/>
              </a:ext>
            </a:extLst>
          </p:cNvPr>
          <p:cNvSpPr>
            <a:spLocks noGrp="1"/>
          </p:cNvSpPr>
          <p:nvPr>
            <p:ph type="sldNum" sz="quarter" idx="10"/>
          </p:nvPr>
        </p:nvSpPr>
        <p:spPr/>
        <p:txBody>
          <a:bodyPr/>
          <a:lstStyle/>
          <a:p>
            <a:fld id="{0EE23A24-5E29-4F5A-B780-9568AE9A51DD}" type="slidenum">
              <a:rPr lang="en-US" smtClean="0"/>
              <a:pPr/>
              <a:t>8</a:t>
            </a:fld>
            <a:endParaRPr lang="en-US"/>
          </a:p>
        </p:txBody>
      </p:sp>
      <p:sp>
        <p:nvSpPr>
          <p:cNvPr id="11" name="TextBox 10">
            <a:extLst>
              <a:ext uri="{FF2B5EF4-FFF2-40B4-BE49-F238E27FC236}">
                <a16:creationId xmlns:a16="http://schemas.microsoft.com/office/drawing/2014/main" id="{380B36D4-F26C-450C-8A4A-998B6F9EFBAC}"/>
              </a:ext>
            </a:extLst>
          </p:cNvPr>
          <p:cNvSpPr txBox="1"/>
          <p:nvPr/>
        </p:nvSpPr>
        <p:spPr>
          <a:xfrm>
            <a:off x="4662202" y="5416892"/>
            <a:ext cx="6557478" cy="646331"/>
          </a:xfrm>
          <a:prstGeom prst="rect">
            <a:avLst/>
          </a:prstGeom>
          <a:noFill/>
        </p:spPr>
        <p:txBody>
          <a:bodyPr wrap="square">
            <a:spAutoFit/>
          </a:bodyPr>
          <a:lstStyle/>
          <a:p>
            <a:r>
              <a:rPr lang="pt-BR" dirty="0"/>
              <a:t>Reference: </a:t>
            </a:r>
            <a:r>
              <a:rPr lang="en-US" dirty="0">
                <a:hlinkClick r:id="rId3"/>
              </a:rPr>
              <a:t>Microservices architecture on Azure Kubernetes Service (AKS) - Azure Architecture Center | Microsoft Docs</a:t>
            </a:r>
            <a:endParaRPr lang="pt-BR" dirty="0"/>
          </a:p>
        </p:txBody>
      </p:sp>
    </p:spTree>
    <p:extLst>
      <p:ext uri="{BB962C8B-B14F-4D97-AF65-F5344CB8AC3E}">
        <p14:creationId xmlns:p14="http://schemas.microsoft.com/office/powerpoint/2010/main" val="4078588338"/>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Diagram&#10;&#10;Description automatically generated">
            <a:extLst>
              <a:ext uri="{FF2B5EF4-FFF2-40B4-BE49-F238E27FC236}">
                <a16:creationId xmlns:a16="http://schemas.microsoft.com/office/drawing/2014/main" id="{BF3C566F-D3D8-44E8-9AC9-F817BC505AEE}"/>
              </a:ext>
            </a:extLst>
          </p:cNvPr>
          <p:cNvPicPr>
            <a:picLocks noGrp="1" noChangeAspect="1"/>
          </p:cNvPicPr>
          <p:nvPr>
            <p:ph idx="1"/>
          </p:nvPr>
        </p:nvPicPr>
        <p:blipFill>
          <a:blip r:embed="rId2"/>
          <a:stretch>
            <a:fillRect/>
          </a:stretch>
        </p:blipFill>
        <p:spPr>
          <a:xfrm>
            <a:off x="2443429" y="2218617"/>
            <a:ext cx="7305142" cy="2420765"/>
          </a:xfrm>
          <a:noFill/>
        </p:spPr>
      </p:pic>
      <p:sp>
        <p:nvSpPr>
          <p:cNvPr id="15" name="Title 2">
            <a:extLst>
              <a:ext uri="{FF2B5EF4-FFF2-40B4-BE49-F238E27FC236}">
                <a16:creationId xmlns:a16="http://schemas.microsoft.com/office/drawing/2014/main" id="{85F016A8-B4C7-482B-BE5E-239C79774D20}"/>
              </a:ext>
            </a:extLst>
          </p:cNvPr>
          <p:cNvSpPr>
            <a:spLocks noGrp="1"/>
          </p:cNvSpPr>
          <p:nvPr>
            <p:ph type="title"/>
          </p:nvPr>
        </p:nvSpPr>
        <p:spPr>
          <a:xfrm>
            <a:off x="691376" y="390719"/>
            <a:ext cx="10783229" cy="998344"/>
          </a:xfrm>
        </p:spPr>
        <p:txBody>
          <a:bodyPr/>
          <a:lstStyle/>
          <a:p>
            <a:r>
              <a:rPr lang="en-US" dirty="0"/>
              <a:t>APIs dentro de Containers</a:t>
            </a:r>
          </a:p>
        </p:txBody>
      </p:sp>
      <p:sp>
        <p:nvSpPr>
          <p:cNvPr id="4" name="Slide Number Placeholder 3">
            <a:extLst>
              <a:ext uri="{FF2B5EF4-FFF2-40B4-BE49-F238E27FC236}">
                <a16:creationId xmlns:a16="http://schemas.microsoft.com/office/drawing/2014/main" id="{F1AAD08D-A724-4298-8F25-2EEAF4127D5D}"/>
              </a:ext>
            </a:extLst>
          </p:cNvPr>
          <p:cNvSpPr>
            <a:spLocks noGrp="1"/>
          </p:cNvSpPr>
          <p:nvPr>
            <p:ph type="sldNum" sz="quarter" idx="10"/>
          </p:nvPr>
        </p:nvSpPr>
        <p:spPr>
          <a:xfrm>
            <a:off x="11153102" y="6217537"/>
            <a:ext cx="438831" cy="365125"/>
          </a:xfrm>
        </p:spPr>
        <p:txBody>
          <a:bodyPr anchor="ctr">
            <a:normAutofit/>
          </a:bodyPr>
          <a:lstStyle/>
          <a:p>
            <a:pPr>
              <a:spcAft>
                <a:spcPts val="600"/>
              </a:spcAft>
            </a:pPr>
            <a:fld id="{0EE23A24-5E29-4F5A-B780-9568AE9A51DD}" type="slidenum">
              <a:rPr lang="en-US" smtClean="0"/>
              <a:pPr>
                <a:spcAft>
                  <a:spcPts val="600"/>
                </a:spcAft>
              </a:pPr>
              <a:t>9</a:t>
            </a:fld>
            <a:endParaRPr lang="en-US"/>
          </a:p>
        </p:txBody>
      </p:sp>
    </p:spTree>
    <p:extLst>
      <p:ext uri="{BB962C8B-B14F-4D97-AF65-F5344CB8AC3E}">
        <p14:creationId xmlns:p14="http://schemas.microsoft.com/office/powerpoint/2010/main" val="2301463674"/>
      </p:ext>
    </p:extLst>
  </p:cSld>
  <p:clrMapOvr>
    <a:masterClrMapping/>
  </p:clrMapOvr>
  <p:transition>
    <p:fade/>
  </p:transition>
</p:sld>
</file>

<file path=ppt/theme/theme1.xml><?xml version="1.0" encoding="utf-8"?>
<a:theme xmlns:a="http://schemas.openxmlformats.org/drawingml/2006/main" name="Unrestricted">
  <a:themeElements>
    <a:clrScheme name="Update Avanade">
      <a:dk1>
        <a:srgbClr val="333333"/>
      </a:dk1>
      <a:lt1>
        <a:sysClr val="window" lastClr="FFFFFF"/>
      </a:lt1>
      <a:dk2>
        <a:srgbClr val="FF5800"/>
      </a:dk2>
      <a:lt2>
        <a:srgbClr val="EDEDED"/>
      </a:lt2>
      <a:accent1>
        <a:srgbClr val="FF5800"/>
      </a:accent1>
      <a:accent2>
        <a:srgbClr val="CE056A"/>
      </a:accent2>
      <a:accent3>
        <a:srgbClr val="C80000"/>
      </a:accent3>
      <a:accent4>
        <a:srgbClr val="FFB414"/>
      </a:accent4>
      <a:accent5>
        <a:srgbClr val="4B912A"/>
      </a:accent5>
      <a:accent6>
        <a:srgbClr val="008C95"/>
      </a:accent6>
      <a:hlink>
        <a:srgbClr val="FF5800"/>
      </a:hlink>
      <a:folHlink>
        <a:srgbClr val="890078"/>
      </a:folHlink>
    </a:clrScheme>
    <a:fontScheme name="Custom 1">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3" id="{4B1FFBD0-F4AD-464E-81F3-116887D5260E}" vid="{1B11928A-DD54-42DC-92CF-1028D45F55AB}"/>
    </a:ext>
  </a:extLst>
</a:theme>
</file>

<file path=ppt/theme/theme2.xml><?xml version="1.0" encoding="utf-8"?>
<a:theme xmlns:a="http://schemas.openxmlformats.org/drawingml/2006/main" name="Title Slides">
  <a:themeElements>
    <a:clrScheme name="Update Avanade">
      <a:dk1>
        <a:srgbClr val="333333"/>
      </a:dk1>
      <a:lt1>
        <a:sysClr val="window" lastClr="FFFFFF"/>
      </a:lt1>
      <a:dk2>
        <a:srgbClr val="FF5800"/>
      </a:dk2>
      <a:lt2>
        <a:srgbClr val="EDEDED"/>
      </a:lt2>
      <a:accent1>
        <a:srgbClr val="FF5800"/>
      </a:accent1>
      <a:accent2>
        <a:srgbClr val="CE056A"/>
      </a:accent2>
      <a:accent3>
        <a:srgbClr val="C80000"/>
      </a:accent3>
      <a:accent4>
        <a:srgbClr val="FFB414"/>
      </a:accent4>
      <a:accent5>
        <a:srgbClr val="4B912A"/>
      </a:accent5>
      <a:accent6>
        <a:srgbClr val="008C95"/>
      </a:accent6>
      <a:hlink>
        <a:srgbClr val="FF5800"/>
      </a:hlink>
      <a:folHlink>
        <a:srgbClr val="890078"/>
      </a:folHlink>
    </a:clrScheme>
    <a:fontScheme name="Custom 1">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3" id="{4B1FFBD0-F4AD-464E-81F3-116887D5260E}" vid="{E0708260-EAB5-4F33-943A-E06E45A6C800}"/>
    </a:ext>
  </a:extLst>
</a:theme>
</file>

<file path=ppt/theme/theme3.xml><?xml version="1.0" encoding="utf-8"?>
<a:theme xmlns:a="http://schemas.openxmlformats.org/drawingml/2006/main" name="Breaker Slides">
  <a:themeElements>
    <a:clrScheme name="Update Avanade">
      <a:dk1>
        <a:srgbClr val="333333"/>
      </a:dk1>
      <a:lt1>
        <a:sysClr val="window" lastClr="FFFFFF"/>
      </a:lt1>
      <a:dk2>
        <a:srgbClr val="FF5800"/>
      </a:dk2>
      <a:lt2>
        <a:srgbClr val="EDEDED"/>
      </a:lt2>
      <a:accent1>
        <a:srgbClr val="FF5800"/>
      </a:accent1>
      <a:accent2>
        <a:srgbClr val="CE056A"/>
      </a:accent2>
      <a:accent3>
        <a:srgbClr val="C80000"/>
      </a:accent3>
      <a:accent4>
        <a:srgbClr val="FFB414"/>
      </a:accent4>
      <a:accent5>
        <a:srgbClr val="4B912A"/>
      </a:accent5>
      <a:accent6>
        <a:srgbClr val="008C95"/>
      </a:accent6>
      <a:hlink>
        <a:srgbClr val="FF5800"/>
      </a:hlink>
      <a:folHlink>
        <a:srgbClr val="890078"/>
      </a:folHlink>
    </a:clrScheme>
    <a:fontScheme name="Custom 1">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3" id="{4B1FFBD0-F4AD-464E-81F3-116887D5260E}" vid="{DB13713F-F2DE-43C8-9683-363E19470CC8}"/>
    </a:ext>
  </a:extLst>
</a:theme>
</file>

<file path=ppt/theme/theme4.xml><?xml version="1.0" encoding="utf-8"?>
<a:theme xmlns:a="http://schemas.openxmlformats.org/drawingml/2006/main" name="End Slides">
  <a:themeElements>
    <a:clrScheme name="Avanade FY17">
      <a:dk1>
        <a:srgbClr val="595959"/>
      </a:dk1>
      <a:lt1>
        <a:sysClr val="window" lastClr="FFFFFF"/>
      </a:lt1>
      <a:dk2>
        <a:srgbClr val="FF5800"/>
      </a:dk2>
      <a:lt2>
        <a:srgbClr val="E7E6E6"/>
      </a:lt2>
      <a:accent1>
        <a:srgbClr val="FF5800"/>
      </a:accent1>
      <a:accent2>
        <a:srgbClr val="CE056A"/>
      </a:accent2>
      <a:accent3>
        <a:srgbClr val="C80000"/>
      </a:accent3>
      <a:accent4>
        <a:srgbClr val="FFB414"/>
      </a:accent4>
      <a:accent5>
        <a:srgbClr val="47800A"/>
      </a:accent5>
      <a:accent6>
        <a:srgbClr val="008376"/>
      </a:accent6>
      <a:hlink>
        <a:srgbClr val="FF5800"/>
      </a:hlink>
      <a:folHlink>
        <a:srgbClr val="890078"/>
      </a:folHlink>
    </a:clrScheme>
    <a:fontScheme name="Custom 1">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3" id="{4B1FFBD0-F4AD-464E-81F3-116887D5260E}" vid="{0A717AF5-C562-4DE0-A332-51C9E4303C61}"/>
    </a:ext>
  </a:extLst>
</a:theme>
</file>

<file path=ppt/theme/theme5.xml><?xml version="1.0" encoding="utf-8"?>
<a:theme xmlns:a="http://schemas.openxmlformats.org/drawingml/2006/main" name="Aurora">
  <a:themeElements>
    <a:clrScheme name="Avanade FY17">
      <a:dk1>
        <a:srgbClr val="595959"/>
      </a:dk1>
      <a:lt1>
        <a:sysClr val="window" lastClr="FFFFFF"/>
      </a:lt1>
      <a:dk2>
        <a:srgbClr val="FF5800"/>
      </a:dk2>
      <a:lt2>
        <a:srgbClr val="E7E6E6"/>
      </a:lt2>
      <a:accent1>
        <a:srgbClr val="FF5800"/>
      </a:accent1>
      <a:accent2>
        <a:srgbClr val="CE056A"/>
      </a:accent2>
      <a:accent3>
        <a:srgbClr val="C80000"/>
      </a:accent3>
      <a:accent4>
        <a:srgbClr val="FFB414"/>
      </a:accent4>
      <a:accent5>
        <a:srgbClr val="47800A"/>
      </a:accent5>
      <a:accent6>
        <a:srgbClr val="008376"/>
      </a:accent6>
      <a:hlink>
        <a:srgbClr val="FF5800"/>
      </a:hlink>
      <a:folHlink>
        <a:srgbClr val="890078"/>
      </a:folHlink>
    </a:clrScheme>
    <a:fontScheme name="Custom 1">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hoto Cover PPT Template_2019" id="{F40E4053-D93C-8B4C-ABB0-355E77D9BF60}" vid="{1021AA2A-8846-BF43-A4C5-DA271914AB22}"/>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F135FC9448F3A46A6AA34F43CB09C3D" ma:contentTypeVersion="10" ma:contentTypeDescription="Create a new document." ma:contentTypeScope="" ma:versionID="b237b6d93c8aaecdd3152780096df04f">
  <xsd:schema xmlns:xsd="http://www.w3.org/2001/XMLSchema" xmlns:xs="http://www.w3.org/2001/XMLSchema" xmlns:p="http://schemas.microsoft.com/office/2006/metadata/properties" xmlns:ns2="6efb3cfe-f55e-4b59-8b53-5f0dcf13d079" xmlns:ns3="a28a552c-ed47-47fd-83c5-167edb5fc26f" targetNamespace="http://schemas.microsoft.com/office/2006/metadata/properties" ma:root="true" ma:fieldsID="3ec2f7225b286d320788552139a4d44f" ns2:_="" ns3:_="">
    <xsd:import namespace="6efb3cfe-f55e-4b59-8b53-5f0dcf13d079"/>
    <xsd:import namespace="a28a552c-ed47-47fd-83c5-167edb5fc26f"/>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MediaServiceAutoTag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efb3cfe-f55e-4b59-8b53-5f0dcf13d07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4" nillable="true" ma:displayName="Tags" ma:internalName="MediaServiceAutoTag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28a552c-ed47-47fd-83c5-167edb5fc26f"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A35BC5BD-2F86-406E-8953-9EE1A3C80074}">
  <ds:schemaRefs>
    <ds:schemaRef ds:uri="http://schemas.microsoft.com/sharepoint/v3/contenttype/forms"/>
  </ds:schemaRefs>
</ds:datastoreItem>
</file>

<file path=customXml/itemProps2.xml><?xml version="1.0" encoding="utf-8"?>
<ds:datastoreItem xmlns:ds="http://schemas.openxmlformats.org/officeDocument/2006/customXml" ds:itemID="{1F675ECB-56FD-47C9-91FE-260A08C832C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efb3cfe-f55e-4b59-8b53-5f0dcf13d079"/>
    <ds:schemaRef ds:uri="a28a552c-ed47-47fd-83c5-167edb5fc26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27A03C18-8CA8-4E85-8FD3-26F080DC8A47}">
  <ds:schemaRefs>
    <ds:schemaRef ds:uri="http://purl.org/dc/dcmitype/"/>
    <ds:schemaRef ds:uri="http://www.w3.org/XML/1998/namespace"/>
    <ds:schemaRef ds:uri="http://schemas.microsoft.com/office/2006/documentManagement/types"/>
    <ds:schemaRef ds:uri="http://schemas.microsoft.com/office/infopath/2007/PartnerControls"/>
    <ds:schemaRef ds:uri="http://schemas.openxmlformats.org/package/2006/metadata/core-properties"/>
    <ds:schemaRef ds:uri="6efb3cfe-f55e-4b59-8b53-5f0dcf13d079"/>
    <ds:schemaRef ds:uri="http://purl.org/dc/terms/"/>
    <ds:schemaRef ds:uri="a28a552c-ed47-47fd-83c5-167edb5fc26f"/>
    <ds:schemaRef ds:uri="http://schemas.microsoft.com/office/2006/metadata/properties"/>
    <ds:schemaRef ds:uri="http://purl.org/dc/elements/1.1/"/>
  </ds:schemaRefs>
</ds:datastoreItem>
</file>

<file path=docProps/app.xml><?xml version="1.0" encoding="utf-8"?>
<Properties xmlns="http://schemas.openxmlformats.org/officeDocument/2006/extended-properties" xmlns:vt="http://schemas.openxmlformats.org/officeDocument/2006/docPropsVTypes">
  <Template>Light  Aurora PPT 2020</Template>
  <TotalTime>0</TotalTime>
  <Words>881</Words>
  <Application>Microsoft Office PowerPoint</Application>
  <PresentationFormat>Widescreen</PresentationFormat>
  <Paragraphs>121</Paragraphs>
  <Slides>19</Slides>
  <Notes>4</Notes>
  <HiddenSlides>0</HiddenSlides>
  <MMClips>0</MMClips>
  <ScaleCrop>false</ScaleCrop>
  <HeadingPairs>
    <vt:vector size="6" baseType="variant">
      <vt:variant>
        <vt:lpstr>Fonts Used</vt:lpstr>
      </vt:variant>
      <vt:variant>
        <vt:i4>8</vt:i4>
      </vt:variant>
      <vt:variant>
        <vt:lpstr>Theme</vt:lpstr>
      </vt:variant>
      <vt:variant>
        <vt:i4>5</vt:i4>
      </vt:variant>
      <vt:variant>
        <vt:lpstr>Slide Titles</vt:lpstr>
      </vt:variant>
      <vt:variant>
        <vt:i4>19</vt:i4>
      </vt:variant>
    </vt:vector>
  </HeadingPairs>
  <TitlesOfParts>
    <vt:vector size="32" baseType="lpstr">
      <vt:lpstr>Amazon Ember</vt:lpstr>
      <vt:lpstr>-apple-system</vt:lpstr>
      <vt:lpstr>Arial</vt:lpstr>
      <vt:lpstr>Calibri</vt:lpstr>
      <vt:lpstr>Segoe UI</vt:lpstr>
      <vt:lpstr>Segoe UI Light</vt:lpstr>
      <vt:lpstr>Segoe UI Semibold</vt:lpstr>
      <vt:lpstr>Segoe UI Semilight</vt:lpstr>
      <vt:lpstr>Unrestricted</vt:lpstr>
      <vt:lpstr>Title Slides</vt:lpstr>
      <vt:lpstr>Breaker Slides</vt:lpstr>
      <vt:lpstr>End Slides</vt:lpstr>
      <vt:lpstr>Aurora</vt:lpstr>
      <vt:lpstr>PowerPoint Presentation</vt:lpstr>
      <vt:lpstr>Yan Borowski   Tech Architecture Manager</vt:lpstr>
      <vt:lpstr>Agenda</vt:lpstr>
      <vt:lpstr>Introdução a Arquitetura de Sistemas</vt:lpstr>
      <vt:lpstr>Domínio?  Eu só quero liberar meu carrinho!</vt:lpstr>
      <vt:lpstr>Linguagem Ubíqua</vt:lpstr>
      <vt:lpstr>Micro-serviços</vt:lpstr>
      <vt:lpstr>AKS</vt:lpstr>
      <vt:lpstr>APIs dentro de Containers</vt:lpstr>
      <vt:lpstr>API Gateways</vt:lpstr>
      <vt:lpstr>Vantagens da adoção de Sistemas de Gerenciamento de Containers aliados a uma Cultura Ágil enraizada nas Organizações</vt:lpstr>
      <vt:lpstr>Auto-escalabilidade</vt:lpstr>
      <vt:lpstr>Conceitos Básicos sobre Domain-Driven Design</vt:lpstr>
      <vt:lpstr>Conceitos básicos de DDD</vt:lpstr>
      <vt:lpstr>PowerPoint Presentation</vt:lpstr>
      <vt:lpstr>Leitura Recomendada</vt:lpstr>
      <vt:lpstr>PowerPoint Presentation</vt:lpstr>
      <vt:lpstr>DESAFIO!</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Version</dc:title>
  <dc:subject/>
  <dc:creator/>
  <cp:keywords/>
  <dc:description/>
  <cp:lastModifiedBy/>
  <cp:revision>1</cp:revision>
  <dcterms:created xsi:type="dcterms:W3CDTF">2020-02-13T18:34:48Z</dcterms:created>
  <dcterms:modified xsi:type="dcterms:W3CDTF">2021-05-28T15:35:29Z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0x0101007F135FC9448F3A46A6AA34F43CB09C3D</vt:lpwstr>
  </property>
  <property fmtid="{D5CDD505-2E9C-101B-9397-08002B2CF9AE}" pid="3" name="MSIP_Label_5fae8262-b78e-4366-8929-a5d6aac95320_Enabled">
    <vt:lpwstr>true</vt:lpwstr>
  </property>
  <property fmtid="{D5CDD505-2E9C-101B-9397-08002B2CF9AE}" pid="4" name="MSIP_Label_5fae8262-b78e-4366-8929-a5d6aac95320_SetDate">
    <vt:lpwstr>2020-10-19T13:24:08Z</vt:lpwstr>
  </property>
  <property fmtid="{D5CDD505-2E9C-101B-9397-08002B2CF9AE}" pid="5" name="MSIP_Label_5fae8262-b78e-4366-8929-a5d6aac95320_Method">
    <vt:lpwstr>Standard</vt:lpwstr>
  </property>
  <property fmtid="{D5CDD505-2E9C-101B-9397-08002B2CF9AE}" pid="6" name="MSIP_Label_5fae8262-b78e-4366-8929-a5d6aac95320_Name">
    <vt:lpwstr>5fae8262-b78e-4366-8929-a5d6aac95320</vt:lpwstr>
  </property>
  <property fmtid="{D5CDD505-2E9C-101B-9397-08002B2CF9AE}" pid="7" name="MSIP_Label_5fae8262-b78e-4366-8929-a5d6aac95320_SiteId">
    <vt:lpwstr>cf36141c-ddd7-45a7-b073-111f66d0b30c</vt:lpwstr>
  </property>
  <property fmtid="{D5CDD505-2E9C-101B-9397-08002B2CF9AE}" pid="8" name="MSIP_Label_5fae8262-b78e-4366-8929-a5d6aac95320_ActionId">
    <vt:lpwstr/>
  </property>
  <property fmtid="{D5CDD505-2E9C-101B-9397-08002B2CF9AE}" pid="9" name="MSIP_Label_5fae8262-b78e-4366-8929-a5d6aac95320_ContentBits">
    <vt:lpwstr>0</vt:lpwstr>
  </property>
</Properties>
</file>